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88" r:id="rId2"/>
    <p:sldId id="289" r:id="rId3"/>
    <p:sldId id="298" r:id="rId4"/>
    <p:sldId id="295" r:id="rId5"/>
    <p:sldId id="299" r:id="rId6"/>
    <p:sldId id="323" r:id="rId7"/>
    <p:sldId id="314" r:id="rId8"/>
    <p:sldId id="297" r:id="rId9"/>
    <p:sldId id="315" r:id="rId10"/>
    <p:sldId id="303" r:id="rId11"/>
    <p:sldId id="319" r:id="rId12"/>
    <p:sldId id="325" r:id="rId13"/>
    <p:sldId id="304" r:id="rId14"/>
    <p:sldId id="320" r:id="rId15"/>
    <p:sldId id="324" r:id="rId16"/>
    <p:sldId id="305" r:id="rId17"/>
    <p:sldId id="321" r:id="rId18"/>
    <p:sldId id="311" r:id="rId19"/>
    <p:sldId id="316" r:id="rId20"/>
    <p:sldId id="300" r:id="rId21"/>
    <p:sldId id="329" r:id="rId22"/>
    <p:sldId id="327" r:id="rId23"/>
    <p:sldId id="328" r:id="rId24"/>
    <p:sldId id="301" r:id="rId25"/>
    <p:sldId id="264" r:id="rId26"/>
  </p:sldIdLst>
  <p:sldSz cx="9906000" cy="6858000" type="A4"/>
  <p:notesSz cx="6858000" cy="9926638"/>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land, Caroline" initials="GC" lastIdx="10" clrIdx="0">
    <p:extLst>
      <p:ext uri="{19B8F6BF-5375-455C-9EA6-DF929625EA0E}">
        <p15:presenceInfo xmlns:p15="http://schemas.microsoft.com/office/powerpoint/2012/main" userId="S-1-5-21-371535052-548561272-1844936127-26591" providerId="AD"/>
      </p:ext>
    </p:extLst>
  </p:cmAuthor>
  <p:cmAuthor id="2" name="Vintrou, Marie" initials="VM" lastIdx="18" clrIdx="1">
    <p:extLst>
      <p:ext uri="{19B8F6BF-5375-455C-9EA6-DF929625EA0E}">
        <p15:presenceInfo xmlns:p15="http://schemas.microsoft.com/office/powerpoint/2012/main" userId="S-1-5-21-371535052-548561272-1844936127-214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007E"/>
    <a:srgbClr val="D1D0E5"/>
    <a:srgbClr val="EAAA00"/>
    <a:srgbClr val="0091DA"/>
    <a:srgbClr val="BC204B"/>
    <a:srgbClr val="FF0000"/>
    <a:srgbClr val="F68D2E"/>
    <a:srgbClr val="43B02A"/>
    <a:srgbClr val="009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433" autoAdjust="0"/>
  </p:normalViewPr>
  <p:slideViewPr>
    <p:cSldViewPr snapToGrid="0" showGuides="1">
      <p:cViewPr varScale="1">
        <p:scale>
          <a:sx n="116" d="100"/>
          <a:sy n="116" d="100"/>
        </p:scale>
        <p:origin x="1224" y="108"/>
      </p:cViewPr>
      <p:guideLst/>
    </p:cSldViewPr>
  </p:slideViewPr>
  <p:notesTextViewPr>
    <p:cViewPr>
      <p:scale>
        <a:sx n="3" d="2"/>
        <a:sy n="3" d="2"/>
      </p:scale>
      <p:origin x="0" y="0"/>
    </p:cViewPr>
  </p:notesTextViewPr>
  <p:sorterViewPr>
    <p:cViewPr>
      <p:scale>
        <a:sx n="100" d="100"/>
        <a:sy n="100" d="100"/>
      </p:scale>
      <p:origin x="0" y="-44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E6EF79-1BFD-4FF7-9257-7DDF82E6A258}" type="doc">
      <dgm:prSet loTypeId="urn:microsoft.com/office/officeart/2005/8/layout/lProcess1" loCatId="process" qsTypeId="urn:microsoft.com/office/officeart/2005/8/quickstyle/simple1" qsCatId="simple" csTypeId="urn:microsoft.com/office/officeart/2005/8/colors/colorful2" csCatId="colorful" phldr="1"/>
      <dgm:spPr/>
      <dgm:t>
        <a:bodyPr/>
        <a:lstStyle/>
        <a:p>
          <a:endParaRPr lang="en-US"/>
        </a:p>
      </dgm:t>
    </dgm:pt>
    <dgm:pt modelId="{CC9C2D31-12AE-4C4C-B98E-423BAA70EDFE}">
      <dgm:prSet phldrT="[Text]"/>
      <dgm:spPr/>
      <dgm:t>
        <a:bodyPr/>
        <a:lstStyle/>
        <a:p>
          <a:r>
            <a:rPr lang="fr-CH" dirty="0" smtClean="0"/>
            <a:t>Allemagne</a:t>
          </a:r>
          <a:endParaRPr lang="en-US" dirty="0"/>
        </a:p>
      </dgm:t>
    </dgm:pt>
    <dgm:pt modelId="{D78D0744-A9E2-430A-BB60-E976589CC596}" type="parTrans" cxnId="{DE1FD664-919B-4C5F-97DF-A558DAD92518}">
      <dgm:prSet/>
      <dgm:spPr/>
      <dgm:t>
        <a:bodyPr/>
        <a:lstStyle/>
        <a:p>
          <a:endParaRPr lang="en-US"/>
        </a:p>
      </dgm:t>
    </dgm:pt>
    <dgm:pt modelId="{80BB535E-3E99-4908-AA99-CB573B45F3F1}" type="sibTrans" cxnId="{DE1FD664-919B-4C5F-97DF-A558DAD92518}">
      <dgm:prSet/>
      <dgm:spPr/>
      <dgm:t>
        <a:bodyPr/>
        <a:lstStyle/>
        <a:p>
          <a:endParaRPr lang="en-US"/>
        </a:p>
      </dgm:t>
    </dgm:pt>
    <dgm:pt modelId="{6EB07C76-49C9-45BE-A85F-D74DF41BC3A8}">
      <dgm:prSet phldrT="[Text]" custT="1"/>
      <dgm:spPr/>
      <dgm:t>
        <a:bodyPr/>
        <a:lstStyle/>
        <a:p>
          <a:r>
            <a:rPr lang="fr-CH" sz="900" dirty="0" smtClean="0"/>
            <a:t>Si l’activité est exercée dans le pays de </a:t>
          </a:r>
          <a:r>
            <a:rPr lang="fr-CH" sz="900" b="1" dirty="0" smtClean="0"/>
            <a:t>résidence</a:t>
          </a:r>
          <a:r>
            <a:rPr lang="fr-CH" sz="900" dirty="0" smtClean="0"/>
            <a:t> imposition pays de </a:t>
          </a:r>
          <a:r>
            <a:rPr lang="fr-CH" sz="900" b="1" dirty="0" smtClean="0"/>
            <a:t>résidence</a:t>
          </a:r>
          <a:endParaRPr lang="en-US" sz="900" b="1" dirty="0" smtClean="0"/>
        </a:p>
      </dgm:t>
    </dgm:pt>
    <dgm:pt modelId="{873B6181-58F0-49AB-87D7-839565EE33D8}" type="parTrans" cxnId="{93121C40-62C9-49D9-8E5E-3258F6648128}">
      <dgm:prSet/>
      <dgm:spPr>
        <a:solidFill>
          <a:schemeClr val="bg1"/>
        </a:solidFill>
      </dgm:spPr>
      <dgm:t>
        <a:bodyPr/>
        <a:lstStyle/>
        <a:p>
          <a:endParaRPr lang="en-US"/>
        </a:p>
      </dgm:t>
    </dgm:pt>
    <dgm:pt modelId="{AF920B18-9BA3-4725-B097-F232D5FC382D}" type="sibTrans" cxnId="{93121C40-62C9-49D9-8E5E-3258F6648128}">
      <dgm:prSet/>
      <dgm:spPr>
        <a:solidFill>
          <a:schemeClr val="bg1"/>
        </a:solidFill>
      </dgm:spPr>
      <dgm:t>
        <a:bodyPr/>
        <a:lstStyle/>
        <a:p>
          <a:endParaRPr lang="en-US"/>
        </a:p>
      </dgm:t>
    </dgm:pt>
    <dgm:pt modelId="{618C0F3B-D615-43A1-8D6D-1B5B990265BA}">
      <dgm:prSet phldrT="[Text]" custT="1"/>
      <dgm:spPr/>
      <dgm:t>
        <a:bodyPr/>
        <a:lstStyle/>
        <a:p>
          <a:r>
            <a:rPr lang="fr-CH" sz="900" dirty="0" smtClean="0"/>
            <a:t>Cependant si l’activité est exercée dans le pays d</a:t>
          </a:r>
          <a:r>
            <a:rPr lang="fr-CH" sz="900" b="1" dirty="0" smtClean="0"/>
            <a:t>’emploi </a:t>
          </a:r>
          <a:r>
            <a:rPr lang="fr-CH" sz="900" dirty="0" smtClean="0"/>
            <a:t>imposition dans pays d’</a:t>
          </a:r>
          <a:r>
            <a:rPr lang="fr-CH" sz="900" b="1" dirty="0" smtClean="0"/>
            <a:t>emploi</a:t>
          </a:r>
          <a:endParaRPr lang="en-US" sz="900" dirty="0"/>
        </a:p>
      </dgm:t>
    </dgm:pt>
    <dgm:pt modelId="{E02FE3C6-97C6-4546-A46A-D90F6D34BF1E}" type="parTrans" cxnId="{0332AE0A-8125-46BE-B0F6-7E1BA8160621}">
      <dgm:prSet/>
      <dgm:spPr/>
      <dgm:t>
        <a:bodyPr/>
        <a:lstStyle/>
        <a:p>
          <a:endParaRPr lang="en-US"/>
        </a:p>
      </dgm:t>
    </dgm:pt>
    <dgm:pt modelId="{E2FB945D-D0CA-445D-ABBE-5EFDDDFBBEA8}" type="sibTrans" cxnId="{0332AE0A-8125-46BE-B0F6-7E1BA8160621}">
      <dgm:prSet/>
      <dgm:spPr>
        <a:solidFill>
          <a:schemeClr val="bg1"/>
        </a:solidFill>
      </dgm:spPr>
      <dgm:t>
        <a:bodyPr/>
        <a:lstStyle/>
        <a:p>
          <a:endParaRPr lang="en-US"/>
        </a:p>
      </dgm:t>
    </dgm:pt>
    <dgm:pt modelId="{A77DFC5E-6E77-4A5E-8118-51D95A08F3FD}">
      <dgm:prSet phldrT="[Text]"/>
      <dgm:spPr/>
      <dgm:t>
        <a:bodyPr/>
        <a:lstStyle/>
        <a:p>
          <a:r>
            <a:rPr lang="fr-CH" dirty="0" smtClean="0"/>
            <a:t>Belgique</a:t>
          </a:r>
          <a:endParaRPr lang="en-US" dirty="0"/>
        </a:p>
      </dgm:t>
    </dgm:pt>
    <dgm:pt modelId="{FD56B151-9862-496B-8AA3-A6F28F34696E}" type="parTrans" cxnId="{C18E04A8-D335-4C17-AB6B-26B6E46B1654}">
      <dgm:prSet/>
      <dgm:spPr/>
      <dgm:t>
        <a:bodyPr/>
        <a:lstStyle/>
        <a:p>
          <a:endParaRPr lang="en-US"/>
        </a:p>
      </dgm:t>
    </dgm:pt>
    <dgm:pt modelId="{A7768581-7CB6-404C-B97F-7CE970CB8513}" type="sibTrans" cxnId="{C18E04A8-D335-4C17-AB6B-26B6E46B1654}">
      <dgm:prSet/>
      <dgm:spPr/>
      <dgm:t>
        <a:bodyPr/>
        <a:lstStyle/>
        <a:p>
          <a:endParaRPr lang="en-US"/>
        </a:p>
      </dgm:t>
    </dgm:pt>
    <dgm:pt modelId="{75351967-4054-470C-8EF2-A8C0E82FEC81}">
      <dgm:prSet phldrT="[Text]" custT="1"/>
      <dgm:spPr/>
      <dgm:t>
        <a:bodyPr/>
        <a:lstStyle/>
        <a:p>
          <a:r>
            <a:rPr lang="fr-CH" sz="900" dirty="0" smtClean="0"/>
            <a:t>Si l’activité est exercée dans le pays de </a:t>
          </a:r>
          <a:r>
            <a:rPr lang="fr-CH" sz="900" b="1" dirty="0" smtClean="0"/>
            <a:t>résidence</a:t>
          </a:r>
          <a:r>
            <a:rPr lang="fr-CH" sz="900" dirty="0" smtClean="0"/>
            <a:t> imposition pays de </a:t>
          </a:r>
          <a:r>
            <a:rPr lang="fr-CH" sz="900" b="1" dirty="0" smtClean="0"/>
            <a:t>résidence</a:t>
          </a:r>
          <a:endParaRPr lang="en-US" sz="900" b="1" dirty="0" smtClean="0"/>
        </a:p>
      </dgm:t>
    </dgm:pt>
    <dgm:pt modelId="{DA98E8E8-196D-4BA1-8BB9-2868F2D3F122}" type="parTrans" cxnId="{82CDC1F2-6E3D-4040-A9F3-8EAD70670BF4}">
      <dgm:prSet/>
      <dgm:spPr>
        <a:solidFill>
          <a:schemeClr val="bg1"/>
        </a:solidFill>
      </dgm:spPr>
      <dgm:t>
        <a:bodyPr/>
        <a:lstStyle/>
        <a:p>
          <a:endParaRPr lang="en-US"/>
        </a:p>
      </dgm:t>
    </dgm:pt>
    <dgm:pt modelId="{1DF4576D-552B-47A6-AF6D-E171951FCC5B}" type="sibTrans" cxnId="{82CDC1F2-6E3D-4040-A9F3-8EAD70670BF4}">
      <dgm:prSet/>
      <dgm:spPr>
        <a:solidFill>
          <a:schemeClr val="bg1"/>
        </a:solidFill>
      </dgm:spPr>
      <dgm:t>
        <a:bodyPr/>
        <a:lstStyle/>
        <a:p>
          <a:endParaRPr lang="en-US"/>
        </a:p>
      </dgm:t>
    </dgm:pt>
    <dgm:pt modelId="{303CD667-8B1A-4615-B1C6-AA09357496A8}">
      <dgm:prSet phldrT="[Text]" custT="1"/>
      <dgm:spPr/>
      <dgm:t>
        <a:bodyPr/>
        <a:lstStyle/>
        <a:p>
          <a:r>
            <a:rPr lang="fr-CH" sz="900" dirty="0" smtClean="0"/>
            <a:t>Cependant si l’activité est exercée dans le pays d</a:t>
          </a:r>
          <a:r>
            <a:rPr lang="fr-CH" sz="900" b="1" dirty="0" smtClean="0"/>
            <a:t>’emploi </a:t>
          </a:r>
          <a:r>
            <a:rPr lang="fr-CH" sz="900" dirty="0" smtClean="0"/>
            <a:t>imposition dans pays d’</a:t>
          </a:r>
          <a:r>
            <a:rPr lang="fr-CH" sz="900" b="1" dirty="0" smtClean="0"/>
            <a:t>emploi</a:t>
          </a:r>
          <a:endParaRPr lang="en-US" sz="900" dirty="0"/>
        </a:p>
      </dgm:t>
    </dgm:pt>
    <dgm:pt modelId="{377F22BF-6460-487F-9945-1B8A82D337F5}" type="parTrans" cxnId="{CC86DA3A-54BC-40EF-9E00-3C6B858B40FF}">
      <dgm:prSet/>
      <dgm:spPr/>
      <dgm:t>
        <a:bodyPr/>
        <a:lstStyle/>
        <a:p>
          <a:endParaRPr lang="en-US"/>
        </a:p>
      </dgm:t>
    </dgm:pt>
    <dgm:pt modelId="{6A9DA33D-D83E-41E3-886B-7F67293AC8EA}" type="sibTrans" cxnId="{CC86DA3A-54BC-40EF-9E00-3C6B858B40FF}">
      <dgm:prSet/>
      <dgm:spPr>
        <a:solidFill>
          <a:schemeClr val="bg1"/>
        </a:solidFill>
      </dgm:spPr>
      <dgm:t>
        <a:bodyPr/>
        <a:lstStyle/>
        <a:p>
          <a:endParaRPr lang="en-US"/>
        </a:p>
      </dgm:t>
    </dgm:pt>
    <dgm:pt modelId="{46CE0E28-33CB-4061-812D-23C040D16302}">
      <dgm:prSet phldrT="[Text]"/>
      <dgm:spPr/>
      <dgm:t>
        <a:bodyPr/>
        <a:lstStyle/>
        <a:p>
          <a:r>
            <a:rPr lang="fr-CH" dirty="0" smtClean="0"/>
            <a:t>France</a:t>
          </a:r>
          <a:endParaRPr lang="en-US" dirty="0"/>
        </a:p>
      </dgm:t>
    </dgm:pt>
    <dgm:pt modelId="{18BDC21A-CB65-46F2-9BAA-2F2C2535800E}" type="parTrans" cxnId="{37992D15-90A4-48CE-A5FB-5CDABA6BBEE8}">
      <dgm:prSet/>
      <dgm:spPr/>
      <dgm:t>
        <a:bodyPr/>
        <a:lstStyle/>
        <a:p>
          <a:endParaRPr lang="en-US"/>
        </a:p>
      </dgm:t>
    </dgm:pt>
    <dgm:pt modelId="{8DA0B106-566D-4CD0-B5EE-AE739629AB6B}" type="sibTrans" cxnId="{37992D15-90A4-48CE-A5FB-5CDABA6BBEE8}">
      <dgm:prSet/>
      <dgm:spPr/>
      <dgm:t>
        <a:bodyPr/>
        <a:lstStyle/>
        <a:p>
          <a:endParaRPr lang="en-US"/>
        </a:p>
      </dgm:t>
    </dgm:pt>
    <dgm:pt modelId="{5A38BB53-73CB-4FEC-8134-28A6EF9E8263}">
      <dgm:prSet phldrT="[Text]" custT="1"/>
      <dgm:spPr/>
      <dgm:t>
        <a:bodyPr/>
        <a:lstStyle/>
        <a:p>
          <a:r>
            <a:rPr lang="fr-CH" sz="900" b="1" u="sng" dirty="0" smtClean="0"/>
            <a:t>19 jours </a:t>
          </a:r>
        </a:p>
        <a:p>
          <a:r>
            <a:rPr lang="fr-CH" sz="900" dirty="0" smtClean="0"/>
            <a:t>(ouvert aux cas non clôturés/non forclos)</a:t>
          </a:r>
          <a:endParaRPr lang="en-US" sz="900" dirty="0"/>
        </a:p>
      </dgm:t>
    </dgm:pt>
    <dgm:pt modelId="{2B06164E-9725-4D9C-87BA-BB2E9787B2EF}" type="parTrans" cxnId="{F77AB27C-35FB-4358-9E01-FDFDC52191AB}">
      <dgm:prSet/>
      <dgm:spPr/>
      <dgm:t>
        <a:bodyPr/>
        <a:lstStyle/>
        <a:p>
          <a:endParaRPr lang="en-US"/>
        </a:p>
      </dgm:t>
    </dgm:pt>
    <dgm:pt modelId="{0B96887A-DC40-4A93-A8C4-AC7D0B1A9A39}" type="sibTrans" cxnId="{F77AB27C-35FB-4358-9E01-FDFDC52191AB}">
      <dgm:prSet/>
      <dgm:spPr>
        <a:solidFill>
          <a:schemeClr val="bg1"/>
        </a:solidFill>
      </dgm:spPr>
      <dgm:t>
        <a:bodyPr/>
        <a:lstStyle/>
        <a:p>
          <a:endParaRPr lang="en-US"/>
        </a:p>
      </dgm:t>
    </dgm:pt>
    <dgm:pt modelId="{8ACFA004-54A4-42B2-B6FE-689360F82068}">
      <dgm:prSet phldrT="[Text]" custT="1"/>
      <dgm:spPr/>
      <dgm:t>
        <a:bodyPr/>
        <a:lstStyle/>
        <a:p>
          <a:r>
            <a:rPr lang="fr-CH" sz="900" b="1" u="sng" dirty="0" smtClean="0"/>
            <a:t>24 jours</a:t>
          </a:r>
          <a:endParaRPr lang="fr-CH" sz="900" dirty="0" smtClean="0"/>
        </a:p>
        <a:p>
          <a:r>
            <a:rPr lang="fr-CH" sz="900" dirty="0" smtClean="0"/>
            <a:t>Accord amiable prévoyant une tolérance d’imposition</a:t>
          </a:r>
          <a:endParaRPr lang="en-US" sz="900" u="sng" dirty="0"/>
        </a:p>
      </dgm:t>
    </dgm:pt>
    <dgm:pt modelId="{875A1664-E62A-46A4-9C26-69CAB0917830}" type="parTrans" cxnId="{2F72E629-A381-43A1-9321-7C90CF42DB9E}">
      <dgm:prSet/>
      <dgm:spPr/>
      <dgm:t>
        <a:bodyPr/>
        <a:lstStyle/>
        <a:p>
          <a:endParaRPr lang="en-US"/>
        </a:p>
      </dgm:t>
    </dgm:pt>
    <dgm:pt modelId="{4BA1E538-EF49-4576-9492-09809FB56C18}" type="sibTrans" cxnId="{2F72E629-A381-43A1-9321-7C90CF42DB9E}">
      <dgm:prSet/>
      <dgm:spPr>
        <a:solidFill>
          <a:schemeClr val="bg1"/>
        </a:solidFill>
      </dgm:spPr>
      <dgm:t>
        <a:bodyPr/>
        <a:lstStyle/>
        <a:p>
          <a:endParaRPr lang="en-US"/>
        </a:p>
      </dgm:t>
    </dgm:pt>
    <dgm:pt modelId="{F2C912D2-F20C-4124-A09A-F577199166CB}">
      <dgm:prSet phldrT="[Text]" custT="1"/>
      <dgm:spPr/>
      <dgm:t>
        <a:bodyPr/>
        <a:lstStyle/>
        <a:p>
          <a:r>
            <a:rPr lang="fr-CH" sz="900" b="1" u="sng" dirty="0" smtClean="0"/>
            <a:t>29 jours</a:t>
          </a:r>
        </a:p>
        <a:p>
          <a:r>
            <a:rPr lang="fr-FR" sz="900" dirty="0" smtClean="0"/>
            <a:t>Entrée en vigueur le 1er janvier 2019</a:t>
          </a:r>
          <a:endParaRPr lang="fr-CH" sz="900" dirty="0" smtClean="0"/>
        </a:p>
      </dgm:t>
    </dgm:pt>
    <dgm:pt modelId="{F8FD78A4-69B3-411A-BC37-4A908EC7EE9F}" type="parTrans" cxnId="{B9BC8AE7-2F6E-4C53-BD88-36EAFE3BB809}">
      <dgm:prSet/>
      <dgm:spPr/>
      <dgm:t>
        <a:bodyPr/>
        <a:lstStyle/>
        <a:p>
          <a:endParaRPr lang="en-US"/>
        </a:p>
      </dgm:t>
    </dgm:pt>
    <dgm:pt modelId="{61BB1210-4489-4F98-A181-630F5CA8FF79}" type="sibTrans" cxnId="{B9BC8AE7-2F6E-4C53-BD88-36EAFE3BB809}">
      <dgm:prSet/>
      <dgm:spPr>
        <a:solidFill>
          <a:schemeClr val="bg1"/>
        </a:solidFill>
      </dgm:spPr>
      <dgm:t>
        <a:bodyPr/>
        <a:lstStyle/>
        <a:p>
          <a:endParaRPr lang="en-US"/>
        </a:p>
      </dgm:t>
    </dgm:pt>
    <dgm:pt modelId="{BA1ED27C-34F8-498D-BE98-B2A22DD7E36F}">
      <dgm:prSet phldrT="[Text]" custT="1"/>
      <dgm:spPr/>
      <dgm:t>
        <a:bodyPr/>
        <a:lstStyle/>
        <a:p>
          <a:r>
            <a:rPr lang="en-US" sz="900" dirty="0" smtClean="0"/>
            <a:t>Exemption avec </a:t>
          </a:r>
          <a:r>
            <a:rPr lang="en-US" sz="900" dirty="0" err="1" smtClean="0"/>
            <a:t>réserve</a:t>
          </a:r>
          <a:r>
            <a:rPr lang="en-US" sz="900" dirty="0" smtClean="0"/>
            <a:t> de </a:t>
          </a:r>
          <a:r>
            <a:rPr lang="en-US" sz="900" dirty="0" err="1" smtClean="0"/>
            <a:t>progressivité</a:t>
          </a:r>
          <a:endParaRPr lang="en-US" sz="900" dirty="0"/>
        </a:p>
      </dgm:t>
    </dgm:pt>
    <dgm:pt modelId="{3ECD91BE-5A73-49F4-8318-3CA0EB684395}" type="parTrans" cxnId="{E4DEFDCB-D5D6-4F93-A938-1FDF9A097171}">
      <dgm:prSet/>
      <dgm:spPr/>
      <dgm:t>
        <a:bodyPr/>
        <a:lstStyle/>
        <a:p>
          <a:endParaRPr lang="en-US"/>
        </a:p>
      </dgm:t>
    </dgm:pt>
    <dgm:pt modelId="{643CD6CD-C921-43B7-891C-1F9CD5115D02}" type="sibTrans" cxnId="{E4DEFDCB-D5D6-4F93-A938-1FDF9A097171}">
      <dgm:prSet/>
      <dgm:spPr/>
      <dgm:t>
        <a:bodyPr/>
        <a:lstStyle/>
        <a:p>
          <a:endParaRPr lang="en-US"/>
        </a:p>
      </dgm:t>
    </dgm:pt>
    <dgm:pt modelId="{A12756FC-2AF8-4D61-B910-D5989700F16A}">
      <dgm:prSet phldrT="[Text]" custT="1"/>
      <dgm:spPr/>
      <dgm:t>
        <a:bodyPr/>
        <a:lstStyle/>
        <a:p>
          <a:r>
            <a:rPr lang="fr-CH" sz="900" dirty="0" smtClean="0"/>
            <a:t>Crédit d’impôt</a:t>
          </a:r>
        </a:p>
      </dgm:t>
    </dgm:pt>
    <dgm:pt modelId="{2CB8825C-4F8C-41FA-B2E0-56E99441EEB3}" type="parTrans" cxnId="{5CF3D35D-A6E1-4AA9-8D8E-06BB6BBFB327}">
      <dgm:prSet/>
      <dgm:spPr/>
      <dgm:t>
        <a:bodyPr/>
        <a:lstStyle/>
        <a:p>
          <a:endParaRPr lang="en-US"/>
        </a:p>
      </dgm:t>
    </dgm:pt>
    <dgm:pt modelId="{48682C97-FCAD-47FB-BC32-675BC350E8C9}" type="sibTrans" cxnId="{5CF3D35D-A6E1-4AA9-8D8E-06BB6BBFB327}">
      <dgm:prSet/>
      <dgm:spPr/>
      <dgm:t>
        <a:bodyPr/>
        <a:lstStyle/>
        <a:p>
          <a:endParaRPr lang="en-US"/>
        </a:p>
      </dgm:t>
    </dgm:pt>
    <dgm:pt modelId="{49C0CE27-A7AA-4B8D-9FD3-5851D6EC169C}">
      <dgm:prSet phldrT="[Text]" custT="1"/>
      <dgm:spPr/>
      <dgm:t>
        <a:bodyPr/>
        <a:lstStyle/>
        <a:p>
          <a:r>
            <a:rPr lang="en-US" sz="900" dirty="0" smtClean="0"/>
            <a:t>Exemption avec </a:t>
          </a:r>
          <a:r>
            <a:rPr lang="en-US" sz="900" dirty="0" err="1" smtClean="0"/>
            <a:t>réserve</a:t>
          </a:r>
          <a:r>
            <a:rPr lang="en-US" sz="900" dirty="0" smtClean="0"/>
            <a:t> de </a:t>
          </a:r>
          <a:r>
            <a:rPr lang="en-US" sz="900" dirty="0" err="1" smtClean="0"/>
            <a:t>progressivité</a:t>
          </a:r>
          <a:endParaRPr lang="en-US" sz="900" u="none" dirty="0"/>
        </a:p>
      </dgm:t>
    </dgm:pt>
    <dgm:pt modelId="{11D4DB79-EFA9-4788-A24A-9F409E6909BC}" type="parTrans" cxnId="{68D75049-16B3-4B15-893E-1C1F171B64EA}">
      <dgm:prSet/>
      <dgm:spPr/>
      <dgm:t>
        <a:bodyPr/>
        <a:lstStyle/>
        <a:p>
          <a:endParaRPr lang="en-US"/>
        </a:p>
      </dgm:t>
    </dgm:pt>
    <dgm:pt modelId="{F414FD15-7B24-49FB-9B49-E35849C789E3}" type="sibTrans" cxnId="{68D75049-16B3-4B15-893E-1C1F171B64EA}">
      <dgm:prSet/>
      <dgm:spPr/>
      <dgm:t>
        <a:bodyPr/>
        <a:lstStyle/>
        <a:p>
          <a:endParaRPr lang="en-US"/>
        </a:p>
      </dgm:t>
    </dgm:pt>
    <dgm:pt modelId="{30B7CA83-F294-4122-A878-8A5574240229}">
      <dgm:prSet phldrT="[Text]"/>
      <dgm:spPr/>
      <dgm:t>
        <a:bodyPr/>
        <a:lstStyle/>
        <a:p>
          <a:endParaRPr lang="en-US" dirty="0"/>
        </a:p>
      </dgm:t>
    </dgm:pt>
    <dgm:pt modelId="{3A87B803-2F66-4559-8A8E-BE5DBE349B62}" type="parTrans" cxnId="{4D2F513C-6AAC-4D17-88BD-F7EAC2A1620A}">
      <dgm:prSet/>
      <dgm:spPr/>
      <dgm:t>
        <a:bodyPr/>
        <a:lstStyle/>
        <a:p>
          <a:endParaRPr lang="en-US"/>
        </a:p>
      </dgm:t>
    </dgm:pt>
    <dgm:pt modelId="{483815AF-BB15-4E5B-97DE-AA5EDA31F2DF}" type="sibTrans" cxnId="{4D2F513C-6AAC-4D17-88BD-F7EAC2A1620A}">
      <dgm:prSet/>
      <dgm:spPr>
        <a:solidFill>
          <a:schemeClr val="bg1"/>
        </a:solidFill>
      </dgm:spPr>
      <dgm:t>
        <a:bodyPr/>
        <a:lstStyle/>
        <a:p>
          <a:endParaRPr lang="en-US"/>
        </a:p>
      </dgm:t>
    </dgm:pt>
    <dgm:pt modelId="{F9AD81E4-423C-4CC4-BE73-6DC8ADD858A0}">
      <dgm:prSet phldrT="[Text]"/>
      <dgm:spPr/>
      <dgm:t>
        <a:bodyPr/>
        <a:lstStyle/>
        <a:p>
          <a:endParaRPr lang="en-US" dirty="0"/>
        </a:p>
      </dgm:t>
    </dgm:pt>
    <dgm:pt modelId="{CDCC45D7-FE9C-40DA-A385-93565BEDCB22}" type="parTrans" cxnId="{60ACAD0D-DD70-4918-A3A3-BB7329B3845C}">
      <dgm:prSet/>
      <dgm:spPr>
        <a:solidFill>
          <a:schemeClr val="bg1"/>
        </a:solidFill>
      </dgm:spPr>
      <dgm:t>
        <a:bodyPr/>
        <a:lstStyle/>
        <a:p>
          <a:endParaRPr lang="en-US"/>
        </a:p>
      </dgm:t>
    </dgm:pt>
    <dgm:pt modelId="{6482340F-A2A3-42C6-9B10-D4A449E07484}" type="sibTrans" cxnId="{60ACAD0D-DD70-4918-A3A3-BB7329B3845C}">
      <dgm:prSet/>
      <dgm:spPr>
        <a:solidFill>
          <a:schemeClr val="bg1"/>
        </a:solidFill>
      </dgm:spPr>
      <dgm:t>
        <a:bodyPr/>
        <a:lstStyle/>
        <a:p>
          <a:endParaRPr lang="en-US"/>
        </a:p>
      </dgm:t>
    </dgm:pt>
    <dgm:pt modelId="{D4E7770A-775A-43DB-83F0-AB78EBFA9585}" type="pres">
      <dgm:prSet presAssocID="{71E6EF79-1BFD-4FF7-9257-7DDF82E6A258}" presName="Name0" presStyleCnt="0">
        <dgm:presLayoutVars>
          <dgm:dir/>
          <dgm:animLvl val="lvl"/>
          <dgm:resizeHandles val="exact"/>
        </dgm:presLayoutVars>
      </dgm:prSet>
      <dgm:spPr/>
      <dgm:t>
        <a:bodyPr/>
        <a:lstStyle/>
        <a:p>
          <a:endParaRPr lang="en-US"/>
        </a:p>
      </dgm:t>
    </dgm:pt>
    <dgm:pt modelId="{5C8AFE20-3D0E-4778-B046-6B544885EBEE}" type="pres">
      <dgm:prSet presAssocID="{CC9C2D31-12AE-4C4C-B98E-423BAA70EDFE}" presName="vertFlow" presStyleCnt="0"/>
      <dgm:spPr/>
      <dgm:t>
        <a:bodyPr/>
        <a:lstStyle/>
        <a:p>
          <a:endParaRPr lang="en-US"/>
        </a:p>
      </dgm:t>
    </dgm:pt>
    <dgm:pt modelId="{A1B0C412-84A1-4922-9C45-8602A2F45051}" type="pres">
      <dgm:prSet presAssocID="{CC9C2D31-12AE-4C4C-B98E-423BAA70EDFE}" presName="header" presStyleLbl="node1" presStyleIdx="0" presStyleCnt="3"/>
      <dgm:spPr/>
      <dgm:t>
        <a:bodyPr/>
        <a:lstStyle/>
        <a:p>
          <a:endParaRPr lang="en-US"/>
        </a:p>
      </dgm:t>
    </dgm:pt>
    <dgm:pt modelId="{57A261AE-F690-4A77-9F71-7AC377AF59DC}" type="pres">
      <dgm:prSet presAssocID="{873B6181-58F0-49AB-87D7-839565EE33D8}" presName="parTrans" presStyleLbl="sibTrans2D1" presStyleIdx="0" presStyleCnt="12"/>
      <dgm:spPr/>
      <dgm:t>
        <a:bodyPr/>
        <a:lstStyle/>
        <a:p>
          <a:endParaRPr lang="en-US"/>
        </a:p>
      </dgm:t>
    </dgm:pt>
    <dgm:pt modelId="{FCA0FB2F-9663-4487-BD30-2D683CAB608B}" type="pres">
      <dgm:prSet presAssocID="{6EB07C76-49C9-45BE-A85F-D74DF41BC3A8}" presName="child" presStyleLbl="alignAccFollowNode1" presStyleIdx="0" presStyleCnt="12">
        <dgm:presLayoutVars>
          <dgm:chMax val="0"/>
          <dgm:bulletEnabled val="1"/>
        </dgm:presLayoutVars>
      </dgm:prSet>
      <dgm:spPr/>
      <dgm:t>
        <a:bodyPr/>
        <a:lstStyle/>
        <a:p>
          <a:endParaRPr lang="en-US"/>
        </a:p>
      </dgm:t>
    </dgm:pt>
    <dgm:pt modelId="{1B4A2508-10B6-4C3F-B1CB-51C2BF9FEEFF}" type="pres">
      <dgm:prSet presAssocID="{AF920B18-9BA3-4725-B097-F232D5FC382D}" presName="sibTrans" presStyleLbl="sibTrans2D1" presStyleIdx="1" presStyleCnt="12"/>
      <dgm:spPr/>
      <dgm:t>
        <a:bodyPr/>
        <a:lstStyle/>
        <a:p>
          <a:endParaRPr lang="en-US"/>
        </a:p>
      </dgm:t>
    </dgm:pt>
    <dgm:pt modelId="{0B57B06C-A839-44B9-A398-6B7DE023EB99}" type="pres">
      <dgm:prSet presAssocID="{618C0F3B-D615-43A1-8D6D-1B5B990265BA}" presName="child" presStyleLbl="alignAccFollowNode1" presStyleIdx="1" presStyleCnt="12" custLinFactNeighborX="-610" custLinFactNeighborY="-2324">
        <dgm:presLayoutVars>
          <dgm:chMax val="0"/>
          <dgm:bulletEnabled val="1"/>
        </dgm:presLayoutVars>
      </dgm:prSet>
      <dgm:spPr/>
      <dgm:t>
        <a:bodyPr/>
        <a:lstStyle/>
        <a:p>
          <a:endParaRPr lang="en-US"/>
        </a:p>
      </dgm:t>
    </dgm:pt>
    <dgm:pt modelId="{895567A6-3195-401D-873D-3632F8CAB427}" type="pres">
      <dgm:prSet presAssocID="{E2FB945D-D0CA-445D-ABBE-5EFDDDFBBEA8}" presName="sibTrans" presStyleLbl="sibTrans2D1" presStyleIdx="2" presStyleCnt="12"/>
      <dgm:spPr/>
      <dgm:t>
        <a:bodyPr/>
        <a:lstStyle/>
        <a:p>
          <a:endParaRPr lang="en-US"/>
        </a:p>
      </dgm:t>
    </dgm:pt>
    <dgm:pt modelId="{0FD006D1-20B0-445C-9373-48D689FE3DD9}" type="pres">
      <dgm:prSet presAssocID="{5A38BB53-73CB-4FEC-8134-28A6EF9E8263}" presName="child" presStyleLbl="alignAccFollowNode1" presStyleIdx="2" presStyleCnt="12">
        <dgm:presLayoutVars>
          <dgm:chMax val="0"/>
          <dgm:bulletEnabled val="1"/>
        </dgm:presLayoutVars>
      </dgm:prSet>
      <dgm:spPr/>
      <dgm:t>
        <a:bodyPr/>
        <a:lstStyle/>
        <a:p>
          <a:endParaRPr lang="en-US"/>
        </a:p>
      </dgm:t>
    </dgm:pt>
    <dgm:pt modelId="{46C22828-9903-4D75-B8B9-ECAF82FACC42}" type="pres">
      <dgm:prSet presAssocID="{0B96887A-DC40-4A93-A8C4-AC7D0B1A9A39}" presName="sibTrans" presStyleLbl="sibTrans2D1" presStyleIdx="3" presStyleCnt="12"/>
      <dgm:spPr/>
      <dgm:t>
        <a:bodyPr/>
        <a:lstStyle/>
        <a:p>
          <a:endParaRPr lang="en-US"/>
        </a:p>
      </dgm:t>
    </dgm:pt>
    <dgm:pt modelId="{4682C1C1-AA56-4EF1-94FE-6D5B4A7B43AF}" type="pres">
      <dgm:prSet presAssocID="{BA1ED27C-34F8-498D-BE98-B2A22DD7E36F}" presName="child" presStyleLbl="alignAccFollowNode1" presStyleIdx="3" presStyleCnt="12">
        <dgm:presLayoutVars>
          <dgm:chMax val="0"/>
          <dgm:bulletEnabled val="1"/>
        </dgm:presLayoutVars>
      </dgm:prSet>
      <dgm:spPr/>
      <dgm:t>
        <a:bodyPr/>
        <a:lstStyle/>
        <a:p>
          <a:endParaRPr lang="en-US"/>
        </a:p>
      </dgm:t>
    </dgm:pt>
    <dgm:pt modelId="{BA3B779E-907D-4093-BB18-B0FD9DB3AAC4}" type="pres">
      <dgm:prSet presAssocID="{CC9C2D31-12AE-4C4C-B98E-423BAA70EDFE}" presName="hSp" presStyleCnt="0"/>
      <dgm:spPr/>
      <dgm:t>
        <a:bodyPr/>
        <a:lstStyle/>
        <a:p>
          <a:endParaRPr lang="en-US"/>
        </a:p>
      </dgm:t>
    </dgm:pt>
    <dgm:pt modelId="{5DF3AA9C-9E70-4C6D-B796-7E5CE18CC819}" type="pres">
      <dgm:prSet presAssocID="{A77DFC5E-6E77-4A5E-8118-51D95A08F3FD}" presName="vertFlow" presStyleCnt="0"/>
      <dgm:spPr/>
      <dgm:t>
        <a:bodyPr/>
        <a:lstStyle/>
        <a:p>
          <a:endParaRPr lang="en-US"/>
        </a:p>
      </dgm:t>
    </dgm:pt>
    <dgm:pt modelId="{4B11226C-AC32-4585-88B2-CE146CED9E74}" type="pres">
      <dgm:prSet presAssocID="{A77DFC5E-6E77-4A5E-8118-51D95A08F3FD}" presName="header" presStyleLbl="node1" presStyleIdx="1" presStyleCnt="3"/>
      <dgm:spPr/>
      <dgm:t>
        <a:bodyPr/>
        <a:lstStyle/>
        <a:p>
          <a:endParaRPr lang="en-US"/>
        </a:p>
      </dgm:t>
    </dgm:pt>
    <dgm:pt modelId="{889B2712-B9A1-421B-80BA-A48227833CBB}" type="pres">
      <dgm:prSet presAssocID="{DA98E8E8-196D-4BA1-8BB9-2868F2D3F122}" presName="parTrans" presStyleLbl="sibTrans2D1" presStyleIdx="4" presStyleCnt="12"/>
      <dgm:spPr/>
      <dgm:t>
        <a:bodyPr/>
        <a:lstStyle/>
        <a:p>
          <a:endParaRPr lang="en-US"/>
        </a:p>
      </dgm:t>
    </dgm:pt>
    <dgm:pt modelId="{DA68526E-361C-4EE2-A14F-CFF0CC620401}" type="pres">
      <dgm:prSet presAssocID="{75351967-4054-470C-8EF2-A8C0E82FEC81}" presName="child" presStyleLbl="alignAccFollowNode1" presStyleIdx="4" presStyleCnt="12">
        <dgm:presLayoutVars>
          <dgm:chMax val="0"/>
          <dgm:bulletEnabled val="1"/>
        </dgm:presLayoutVars>
      </dgm:prSet>
      <dgm:spPr/>
      <dgm:t>
        <a:bodyPr/>
        <a:lstStyle/>
        <a:p>
          <a:endParaRPr lang="en-US"/>
        </a:p>
      </dgm:t>
    </dgm:pt>
    <dgm:pt modelId="{8412A9FB-54D5-405B-BDE8-033918805906}" type="pres">
      <dgm:prSet presAssocID="{1DF4576D-552B-47A6-AF6D-E171951FCC5B}" presName="sibTrans" presStyleLbl="sibTrans2D1" presStyleIdx="5" presStyleCnt="12"/>
      <dgm:spPr/>
      <dgm:t>
        <a:bodyPr/>
        <a:lstStyle/>
        <a:p>
          <a:endParaRPr lang="en-US"/>
        </a:p>
      </dgm:t>
    </dgm:pt>
    <dgm:pt modelId="{2FC9512E-BAA3-4EF2-83EA-D7EC72E1811A}" type="pres">
      <dgm:prSet presAssocID="{303CD667-8B1A-4615-B1C6-AA09357496A8}" presName="child" presStyleLbl="alignAccFollowNode1" presStyleIdx="5" presStyleCnt="12" custScaleY="102637">
        <dgm:presLayoutVars>
          <dgm:chMax val="0"/>
          <dgm:bulletEnabled val="1"/>
        </dgm:presLayoutVars>
      </dgm:prSet>
      <dgm:spPr/>
      <dgm:t>
        <a:bodyPr/>
        <a:lstStyle/>
        <a:p>
          <a:endParaRPr lang="en-US"/>
        </a:p>
      </dgm:t>
    </dgm:pt>
    <dgm:pt modelId="{C95D76D9-7465-40F1-90BB-D63AA37BD966}" type="pres">
      <dgm:prSet presAssocID="{6A9DA33D-D83E-41E3-886B-7F67293AC8EA}" presName="sibTrans" presStyleLbl="sibTrans2D1" presStyleIdx="6" presStyleCnt="12"/>
      <dgm:spPr/>
      <dgm:t>
        <a:bodyPr/>
        <a:lstStyle/>
        <a:p>
          <a:endParaRPr lang="en-US"/>
        </a:p>
      </dgm:t>
    </dgm:pt>
    <dgm:pt modelId="{7A22A2CB-E0B7-471F-9039-77680B2F9985}" type="pres">
      <dgm:prSet presAssocID="{8ACFA004-54A4-42B2-B6FE-689360F82068}" presName="child" presStyleLbl="alignAccFollowNode1" presStyleIdx="6" presStyleCnt="12">
        <dgm:presLayoutVars>
          <dgm:chMax val="0"/>
          <dgm:bulletEnabled val="1"/>
        </dgm:presLayoutVars>
      </dgm:prSet>
      <dgm:spPr/>
      <dgm:t>
        <a:bodyPr/>
        <a:lstStyle/>
        <a:p>
          <a:endParaRPr lang="en-US"/>
        </a:p>
      </dgm:t>
    </dgm:pt>
    <dgm:pt modelId="{BCE9298E-F71F-4C7A-A0CB-8FA01560E3ED}" type="pres">
      <dgm:prSet presAssocID="{4BA1E538-EF49-4576-9492-09809FB56C18}" presName="sibTrans" presStyleLbl="sibTrans2D1" presStyleIdx="7" presStyleCnt="12"/>
      <dgm:spPr/>
      <dgm:t>
        <a:bodyPr/>
        <a:lstStyle/>
        <a:p>
          <a:endParaRPr lang="en-US"/>
        </a:p>
      </dgm:t>
    </dgm:pt>
    <dgm:pt modelId="{0151E023-F5D3-45C6-B608-5A7E64335B68}" type="pres">
      <dgm:prSet presAssocID="{49C0CE27-A7AA-4B8D-9FD3-5851D6EC169C}" presName="child" presStyleLbl="alignAccFollowNode1" presStyleIdx="7" presStyleCnt="12">
        <dgm:presLayoutVars>
          <dgm:chMax val="0"/>
          <dgm:bulletEnabled val="1"/>
        </dgm:presLayoutVars>
      </dgm:prSet>
      <dgm:spPr/>
      <dgm:t>
        <a:bodyPr/>
        <a:lstStyle/>
        <a:p>
          <a:endParaRPr lang="en-US"/>
        </a:p>
      </dgm:t>
    </dgm:pt>
    <dgm:pt modelId="{8BD84FF8-68A9-49F8-B7D8-B60073193013}" type="pres">
      <dgm:prSet presAssocID="{A77DFC5E-6E77-4A5E-8118-51D95A08F3FD}" presName="hSp" presStyleCnt="0"/>
      <dgm:spPr/>
      <dgm:t>
        <a:bodyPr/>
        <a:lstStyle/>
        <a:p>
          <a:endParaRPr lang="en-US"/>
        </a:p>
      </dgm:t>
    </dgm:pt>
    <dgm:pt modelId="{14AC857A-21DA-4451-8699-60BF77B0695D}" type="pres">
      <dgm:prSet presAssocID="{46CE0E28-33CB-4061-812D-23C040D16302}" presName="vertFlow" presStyleCnt="0"/>
      <dgm:spPr/>
      <dgm:t>
        <a:bodyPr/>
        <a:lstStyle/>
        <a:p>
          <a:endParaRPr lang="en-US"/>
        </a:p>
      </dgm:t>
    </dgm:pt>
    <dgm:pt modelId="{49558C13-E737-4641-8D3F-6210F820B982}" type="pres">
      <dgm:prSet presAssocID="{46CE0E28-33CB-4061-812D-23C040D16302}" presName="header" presStyleLbl="node1" presStyleIdx="2" presStyleCnt="3"/>
      <dgm:spPr/>
      <dgm:t>
        <a:bodyPr/>
        <a:lstStyle/>
        <a:p>
          <a:endParaRPr lang="en-US"/>
        </a:p>
      </dgm:t>
    </dgm:pt>
    <dgm:pt modelId="{362360EC-DA22-45E5-8BE7-1F3371A9CF8C}" type="pres">
      <dgm:prSet presAssocID="{CDCC45D7-FE9C-40DA-A385-93565BEDCB22}" presName="parTrans" presStyleLbl="sibTrans2D1" presStyleIdx="8" presStyleCnt="12"/>
      <dgm:spPr/>
      <dgm:t>
        <a:bodyPr/>
        <a:lstStyle/>
        <a:p>
          <a:endParaRPr lang="en-US"/>
        </a:p>
      </dgm:t>
    </dgm:pt>
    <dgm:pt modelId="{5680FDE6-B763-457A-9A7D-A1FEDD817267}" type="pres">
      <dgm:prSet presAssocID="{F9AD81E4-423C-4CC4-BE73-6DC8ADD858A0}" presName="child" presStyleLbl="alignAccFollowNode1" presStyleIdx="8" presStyleCnt="12">
        <dgm:presLayoutVars>
          <dgm:chMax val="0"/>
          <dgm:bulletEnabled val="1"/>
        </dgm:presLayoutVars>
      </dgm:prSet>
      <dgm:spPr/>
      <dgm:t>
        <a:bodyPr/>
        <a:lstStyle/>
        <a:p>
          <a:endParaRPr lang="en-US"/>
        </a:p>
      </dgm:t>
    </dgm:pt>
    <dgm:pt modelId="{C8ECC565-8C25-4FE5-98A6-5E95A1BA0939}" type="pres">
      <dgm:prSet presAssocID="{6482340F-A2A3-42C6-9B10-D4A449E07484}" presName="sibTrans" presStyleLbl="sibTrans2D1" presStyleIdx="9" presStyleCnt="12"/>
      <dgm:spPr/>
      <dgm:t>
        <a:bodyPr/>
        <a:lstStyle/>
        <a:p>
          <a:endParaRPr lang="en-US"/>
        </a:p>
      </dgm:t>
    </dgm:pt>
    <dgm:pt modelId="{3F1E8084-24B6-4283-91A0-EBDF5F099203}" type="pres">
      <dgm:prSet presAssocID="{30B7CA83-F294-4122-A878-8A5574240229}" presName="child" presStyleLbl="alignAccFollowNode1" presStyleIdx="9" presStyleCnt="12">
        <dgm:presLayoutVars>
          <dgm:chMax val="0"/>
          <dgm:bulletEnabled val="1"/>
        </dgm:presLayoutVars>
      </dgm:prSet>
      <dgm:spPr/>
      <dgm:t>
        <a:bodyPr/>
        <a:lstStyle/>
        <a:p>
          <a:endParaRPr lang="en-US"/>
        </a:p>
      </dgm:t>
    </dgm:pt>
    <dgm:pt modelId="{CF707F70-39DA-4411-997C-D5FCD5920E29}" type="pres">
      <dgm:prSet presAssocID="{483815AF-BB15-4E5B-97DE-AA5EDA31F2DF}" presName="sibTrans" presStyleLbl="sibTrans2D1" presStyleIdx="10" presStyleCnt="12"/>
      <dgm:spPr/>
      <dgm:t>
        <a:bodyPr/>
        <a:lstStyle/>
        <a:p>
          <a:endParaRPr lang="en-US"/>
        </a:p>
      </dgm:t>
    </dgm:pt>
    <dgm:pt modelId="{535E2753-5CDF-4201-A422-DA4E69DF1E1A}" type="pres">
      <dgm:prSet presAssocID="{F2C912D2-F20C-4124-A09A-F577199166CB}" presName="child" presStyleLbl="alignAccFollowNode1" presStyleIdx="10" presStyleCnt="12">
        <dgm:presLayoutVars>
          <dgm:chMax val="0"/>
          <dgm:bulletEnabled val="1"/>
        </dgm:presLayoutVars>
      </dgm:prSet>
      <dgm:spPr/>
      <dgm:t>
        <a:bodyPr/>
        <a:lstStyle/>
        <a:p>
          <a:endParaRPr lang="en-US"/>
        </a:p>
      </dgm:t>
    </dgm:pt>
    <dgm:pt modelId="{FA7557DC-C1E0-4BA5-BF4A-5F231D07843B}" type="pres">
      <dgm:prSet presAssocID="{61BB1210-4489-4F98-A181-630F5CA8FF79}" presName="sibTrans" presStyleLbl="sibTrans2D1" presStyleIdx="11" presStyleCnt="12"/>
      <dgm:spPr/>
      <dgm:t>
        <a:bodyPr/>
        <a:lstStyle/>
        <a:p>
          <a:endParaRPr lang="en-US"/>
        </a:p>
      </dgm:t>
    </dgm:pt>
    <dgm:pt modelId="{E35C41BE-0C65-48A9-B386-AFFAE3FACE3A}" type="pres">
      <dgm:prSet presAssocID="{A12756FC-2AF8-4D61-B910-D5989700F16A}" presName="child" presStyleLbl="alignAccFollowNode1" presStyleIdx="11" presStyleCnt="12">
        <dgm:presLayoutVars>
          <dgm:chMax val="0"/>
          <dgm:bulletEnabled val="1"/>
        </dgm:presLayoutVars>
      </dgm:prSet>
      <dgm:spPr/>
      <dgm:t>
        <a:bodyPr/>
        <a:lstStyle/>
        <a:p>
          <a:endParaRPr lang="en-US"/>
        </a:p>
      </dgm:t>
    </dgm:pt>
  </dgm:ptLst>
  <dgm:cxnLst>
    <dgm:cxn modelId="{7875D303-D014-464E-ADE5-09AAF70178FD}" type="presOf" srcId="{BA1ED27C-34F8-498D-BE98-B2A22DD7E36F}" destId="{4682C1C1-AA56-4EF1-94FE-6D5B4A7B43AF}" srcOrd="0" destOrd="0" presId="urn:microsoft.com/office/officeart/2005/8/layout/lProcess1"/>
    <dgm:cxn modelId="{F3B3C7DB-F968-4898-83A5-0896E75CBED2}" type="presOf" srcId="{1DF4576D-552B-47A6-AF6D-E171951FCC5B}" destId="{8412A9FB-54D5-405B-BDE8-033918805906}" srcOrd="0" destOrd="0" presId="urn:microsoft.com/office/officeart/2005/8/layout/lProcess1"/>
    <dgm:cxn modelId="{9B7F98D1-EF22-4815-94BC-F6D58AC69DDD}" type="presOf" srcId="{CC9C2D31-12AE-4C4C-B98E-423BAA70EDFE}" destId="{A1B0C412-84A1-4922-9C45-8602A2F45051}" srcOrd="0" destOrd="0" presId="urn:microsoft.com/office/officeart/2005/8/layout/lProcess1"/>
    <dgm:cxn modelId="{60ACAD0D-DD70-4918-A3A3-BB7329B3845C}" srcId="{46CE0E28-33CB-4061-812D-23C040D16302}" destId="{F9AD81E4-423C-4CC4-BE73-6DC8ADD858A0}" srcOrd="0" destOrd="0" parTransId="{CDCC45D7-FE9C-40DA-A385-93565BEDCB22}" sibTransId="{6482340F-A2A3-42C6-9B10-D4A449E07484}"/>
    <dgm:cxn modelId="{82CDC1F2-6E3D-4040-A9F3-8EAD70670BF4}" srcId="{A77DFC5E-6E77-4A5E-8118-51D95A08F3FD}" destId="{75351967-4054-470C-8EF2-A8C0E82FEC81}" srcOrd="0" destOrd="0" parTransId="{DA98E8E8-196D-4BA1-8BB9-2868F2D3F122}" sibTransId="{1DF4576D-552B-47A6-AF6D-E171951FCC5B}"/>
    <dgm:cxn modelId="{CC86DA3A-54BC-40EF-9E00-3C6B858B40FF}" srcId="{A77DFC5E-6E77-4A5E-8118-51D95A08F3FD}" destId="{303CD667-8B1A-4615-B1C6-AA09357496A8}" srcOrd="1" destOrd="0" parTransId="{377F22BF-6460-487F-9945-1B8A82D337F5}" sibTransId="{6A9DA33D-D83E-41E3-886B-7F67293AC8EA}"/>
    <dgm:cxn modelId="{E08B77C9-8A82-4641-BDF6-29172D46210A}" type="presOf" srcId="{F9AD81E4-423C-4CC4-BE73-6DC8ADD858A0}" destId="{5680FDE6-B763-457A-9A7D-A1FEDD817267}" srcOrd="0" destOrd="0" presId="urn:microsoft.com/office/officeart/2005/8/layout/lProcess1"/>
    <dgm:cxn modelId="{912784C8-8C07-4F91-9277-ADDA087CC771}" type="presOf" srcId="{303CD667-8B1A-4615-B1C6-AA09357496A8}" destId="{2FC9512E-BAA3-4EF2-83EA-D7EC72E1811A}" srcOrd="0" destOrd="0" presId="urn:microsoft.com/office/officeart/2005/8/layout/lProcess1"/>
    <dgm:cxn modelId="{32B23314-59F1-44E8-91A5-2E65BA3FBC99}" type="presOf" srcId="{A77DFC5E-6E77-4A5E-8118-51D95A08F3FD}" destId="{4B11226C-AC32-4585-88B2-CE146CED9E74}" srcOrd="0" destOrd="0" presId="urn:microsoft.com/office/officeart/2005/8/layout/lProcess1"/>
    <dgm:cxn modelId="{DE1FD664-919B-4C5F-97DF-A558DAD92518}" srcId="{71E6EF79-1BFD-4FF7-9257-7DDF82E6A258}" destId="{CC9C2D31-12AE-4C4C-B98E-423BAA70EDFE}" srcOrd="0" destOrd="0" parTransId="{D78D0744-A9E2-430A-BB60-E976589CC596}" sibTransId="{80BB535E-3E99-4908-AA99-CB573B45F3F1}"/>
    <dgm:cxn modelId="{62F9F341-932E-4270-8F3C-D9E4D20353CA}" type="presOf" srcId="{6A9DA33D-D83E-41E3-886B-7F67293AC8EA}" destId="{C95D76D9-7465-40F1-90BB-D63AA37BD966}" srcOrd="0" destOrd="0" presId="urn:microsoft.com/office/officeart/2005/8/layout/lProcess1"/>
    <dgm:cxn modelId="{68D75049-16B3-4B15-893E-1C1F171B64EA}" srcId="{A77DFC5E-6E77-4A5E-8118-51D95A08F3FD}" destId="{49C0CE27-A7AA-4B8D-9FD3-5851D6EC169C}" srcOrd="3" destOrd="0" parTransId="{11D4DB79-EFA9-4788-A24A-9F409E6909BC}" sibTransId="{F414FD15-7B24-49FB-9B49-E35849C789E3}"/>
    <dgm:cxn modelId="{1B5B2BE8-4CE7-4300-BAB4-1DE0800D760B}" type="presOf" srcId="{30B7CA83-F294-4122-A878-8A5574240229}" destId="{3F1E8084-24B6-4283-91A0-EBDF5F099203}" srcOrd="0" destOrd="0" presId="urn:microsoft.com/office/officeart/2005/8/layout/lProcess1"/>
    <dgm:cxn modelId="{1DD04E51-E7C6-4367-A5B0-74063DCAC678}" type="presOf" srcId="{F2C912D2-F20C-4124-A09A-F577199166CB}" destId="{535E2753-5CDF-4201-A422-DA4E69DF1E1A}" srcOrd="0" destOrd="0" presId="urn:microsoft.com/office/officeart/2005/8/layout/lProcess1"/>
    <dgm:cxn modelId="{2F72E629-A381-43A1-9321-7C90CF42DB9E}" srcId="{A77DFC5E-6E77-4A5E-8118-51D95A08F3FD}" destId="{8ACFA004-54A4-42B2-B6FE-689360F82068}" srcOrd="2" destOrd="0" parTransId="{875A1664-E62A-46A4-9C26-69CAB0917830}" sibTransId="{4BA1E538-EF49-4576-9492-09809FB56C18}"/>
    <dgm:cxn modelId="{81ABD041-33A7-411D-A8D7-91CE5593DBCD}" type="presOf" srcId="{6EB07C76-49C9-45BE-A85F-D74DF41BC3A8}" destId="{FCA0FB2F-9663-4487-BD30-2D683CAB608B}" srcOrd="0" destOrd="0" presId="urn:microsoft.com/office/officeart/2005/8/layout/lProcess1"/>
    <dgm:cxn modelId="{3E295FB9-4567-4BB0-A39C-ED4265D8D1C1}" type="presOf" srcId="{46CE0E28-33CB-4061-812D-23C040D16302}" destId="{49558C13-E737-4641-8D3F-6210F820B982}" srcOrd="0" destOrd="0" presId="urn:microsoft.com/office/officeart/2005/8/layout/lProcess1"/>
    <dgm:cxn modelId="{E206C7A1-15F3-4C53-8410-C1A6207E4D65}" type="presOf" srcId="{8ACFA004-54A4-42B2-B6FE-689360F82068}" destId="{7A22A2CB-E0B7-471F-9039-77680B2F9985}" srcOrd="0" destOrd="0" presId="urn:microsoft.com/office/officeart/2005/8/layout/lProcess1"/>
    <dgm:cxn modelId="{15EB7FBE-8BD4-45B5-8A5B-0D8EB8EBBE5C}" type="presOf" srcId="{49C0CE27-A7AA-4B8D-9FD3-5851D6EC169C}" destId="{0151E023-F5D3-45C6-B608-5A7E64335B68}" srcOrd="0" destOrd="0" presId="urn:microsoft.com/office/officeart/2005/8/layout/lProcess1"/>
    <dgm:cxn modelId="{C18E04A8-D335-4C17-AB6B-26B6E46B1654}" srcId="{71E6EF79-1BFD-4FF7-9257-7DDF82E6A258}" destId="{A77DFC5E-6E77-4A5E-8118-51D95A08F3FD}" srcOrd="1" destOrd="0" parTransId="{FD56B151-9862-496B-8AA3-A6F28F34696E}" sibTransId="{A7768581-7CB6-404C-B97F-7CE970CB8513}"/>
    <dgm:cxn modelId="{08D0D2BB-FEA9-465C-B1BA-8A86DE0851C5}" type="presOf" srcId="{A12756FC-2AF8-4D61-B910-D5989700F16A}" destId="{E35C41BE-0C65-48A9-B386-AFFAE3FACE3A}" srcOrd="0" destOrd="0" presId="urn:microsoft.com/office/officeart/2005/8/layout/lProcess1"/>
    <dgm:cxn modelId="{76EF1259-6CB9-4F93-8715-96E8AD6F16F5}" type="presOf" srcId="{DA98E8E8-196D-4BA1-8BB9-2868F2D3F122}" destId="{889B2712-B9A1-421B-80BA-A48227833CBB}" srcOrd="0" destOrd="0" presId="urn:microsoft.com/office/officeart/2005/8/layout/lProcess1"/>
    <dgm:cxn modelId="{5CF3D35D-A6E1-4AA9-8D8E-06BB6BBFB327}" srcId="{46CE0E28-33CB-4061-812D-23C040D16302}" destId="{A12756FC-2AF8-4D61-B910-D5989700F16A}" srcOrd="3" destOrd="0" parTransId="{2CB8825C-4F8C-41FA-B2E0-56E99441EEB3}" sibTransId="{48682C97-FCAD-47FB-BC32-675BC350E8C9}"/>
    <dgm:cxn modelId="{F19EE4F3-9B5A-4AFE-936E-A49062846C88}" type="presOf" srcId="{0B96887A-DC40-4A93-A8C4-AC7D0B1A9A39}" destId="{46C22828-9903-4D75-B8B9-ECAF82FACC42}" srcOrd="0" destOrd="0" presId="urn:microsoft.com/office/officeart/2005/8/layout/lProcess1"/>
    <dgm:cxn modelId="{FC49EFBF-624E-4AC6-964B-EE546A4AC6A1}" type="presOf" srcId="{71E6EF79-1BFD-4FF7-9257-7DDF82E6A258}" destId="{D4E7770A-775A-43DB-83F0-AB78EBFA9585}" srcOrd="0" destOrd="0" presId="urn:microsoft.com/office/officeart/2005/8/layout/lProcess1"/>
    <dgm:cxn modelId="{40DF1D45-759D-4FE7-BC19-E456C9FAE315}" type="presOf" srcId="{61BB1210-4489-4F98-A181-630F5CA8FF79}" destId="{FA7557DC-C1E0-4BA5-BF4A-5F231D07843B}" srcOrd="0" destOrd="0" presId="urn:microsoft.com/office/officeart/2005/8/layout/lProcess1"/>
    <dgm:cxn modelId="{63620A36-D5F8-4BAD-A229-DB8629C61B7F}" type="presOf" srcId="{AF920B18-9BA3-4725-B097-F232D5FC382D}" destId="{1B4A2508-10B6-4C3F-B1CB-51C2BF9FEEFF}" srcOrd="0" destOrd="0" presId="urn:microsoft.com/office/officeart/2005/8/layout/lProcess1"/>
    <dgm:cxn modelId="{B9BC8AE7-2F6E-4C53-BD88-36EAFE3BB809}" srcId="{46CE0E28-33CB-4061-812D-23C040D16302}" destId="{F2C912D2-F20C-4124-A09A-F577199166CB}" srcOrd="2" destOrd="0" parTransId="{F8FD78A4-69B3-411A-BC37-4A908EC7EE9F}" sibTransId="{61BB1210-4489-4F98-A181-630F5CA8FF79}"/>
    <dgm:cxn modelId="{5FF3C5F6-07FD-429C-B78B-C82AFD340D96}" type="presOf" srcId="{618C0F3B-D615-43A1-8D6D-1B5B990265BA}" destId="{0B57B06C-A839-44B9-A398-6B7DE023EB99}" srcOrd="0" destOrd="0" presId="urn:microsoft.com/office/officeart/2005/8/layout/lProcess1"/>
    <dgm:cxn modelId="{93121C40-62C9-49D9-8E5E-3258F6648128}" srcId="{CC9C2D31-12AE-4C4C-B98E-423BAA70EDFE}" destId="{6EB07C76-49C9-45BE-A85F-D74DF41BC3A8}" srcOrd="0" destOrd="0" parTransId="{873B6181-58F0-49AB-87D7-839565EE33D8}" sibTransId="{AF920B18-9BA3-4725-B097-F232D5FC382D}"/>
    <dgm:cxn modelId="{5353F6BD-2BA3-4E21-A4FE-EE2983B2F81C}" type="presOf" srcId="{4BA1E538-EF49-4576-9492-09809FB56C18}" destId="{BCE9298E-F71F-4C7A-A0CB-8FA01560E3ED}" srcOrd="0" destOrd="0" presId="urn:microsoft.com/office/officeart/2005/8/layout/lProcess1"/>
    <dgm:cxn modelId="{BF4BEA68-B182-42C7-BF74-1D55D200356C}" type="presOf" srcId="{CDCC45D7-FE9C-40DA-A385-93565BEDCB22}" destId="{362360EC-DA22-45E5-8BE7-1F3371A9CF8C}" srcOrd="0" destOrd="0" presId="urn:microsoft.com/office/officeart/2005/8/layout/lProcess1"/>
    <dgm:cxn modelId="{37992D15-90A4-48CE-A5FB-5CDABA6BBEE8}" srcId="{71E6EF79-1BFD-4FF7-9257-7DDF82E6A258}" destId="{46CE0E28-33CB-4061-812D-23C040D16302}" srcOrd="2" destOrd="0" parTransId="{18BDC21A-CB65-46F2-9BAA-2F2C2535800E}" sibTransId="{8DA0B106-566D-4CD0-B5EE-AE739629AB6B}"/>
    <dgm:cxn modelId="{E4DEFDCB-D5D6-4F93-A938-1FDF9A097171}" srcId="{CC9C2D31-12AE-4C4C-B98E-423BAA70EDFE}" destId="{BA1ED27C-34F8-498D-BE98-B2A22DD7E36F}" srcOrd="3" destOrd="0" parTransId="{3ECD91BE-5A73-49F4-8318-3CA0EB684395}" sibTransId="{643CD6CD-C921-43B7-891C-1F9CD5115D02}"/>
    <dgm:cxn modelId="{83B0D344-D21B-448D-961C-DDAE12E0D426}" type="presOf" srcId="{6482340F-A2A3-42C6-9B10-D4A449E07484}" destId="{C8ECC565-8C25-4FE5-98A6-5E95A1BA0939}" srcOrd="0" destOrd="0" presId="urn:microsoft.com/office/officeart/2005/8/layout/lProcess1"/>
    <dgm:cxn modelId="{4D2F513C-6AAC-4D17-88BD-F7EAC2A1620A}" srcId="{46CE0E28-33CB-4061-812D-23C040D16302}" destId="{30B7CA83-F294-4122-A878-8A5574240229}" srcOrd="1" destOrd="0" parTransId="{3A87B803-2F66-4559-8A8E-BE5DBE349B62}" sibTransId="{483815AF-BB15-4E5B-97DE-AA5EDA31F2DF}"/>
    <dgm:cxn modelId="{F77AB27C-35FB-4358-9E01-FDFDC52191AB}" srcId="{CC9C2D31-12AE-4C4C-B98E-423BAA70EDFE}" destId="{5A38BB53-73CB-4FEC-8134-28A6EF9E8263}" srcOrd="2" destOrd="0" parTransId="{2B06164E-9725-4D9C-87BA-BB2E9787B2EF}" sibTransId="{0B96887A-DC40-4A93-A8C4-AC7D0B1A9A39}"/>
    <dgm:cxn modelId="{B025717E-4941-4973-BD50-7445A79D2551}" type="presOf" srcId="{5A38BB53-73CB-4FEC-8134-28A6EF9E8263}" destId="{0FD006D1-20B0-445C-9373-48D689FE3DD9}" srcOrd="0" destOrd="0" presId="urn:microsoft.com/office/officeart/2005/8/layout/lProcess1"/>
    <dgm:cxn modelId="{CEFC7918-3C47-4ED7-B701-B798A7BB8AD0}" type="presOf" srcId="{873B6181-58F0-49AB-87D7-839565EE33D8}" destId="{57A261AE-F690-4A77-9F71-7AC377AF59DC}" srcOrd="0" destOrd="0" presId="urn:microsoft.com/office/officeart/2005/8/layout/lProcess1"/>
    <dgm:cxn modelId="{9D191FDA-8377-4DA0-A71F-7E7765FC05A0}" type="presOf" srcId="{E2FB945D-D0CA-445D-ABBE-5EFDDDFBBEA8}" destId="{895567A6-3195-401D-873D-3632F8CAB427}" srcOrd="0" destOrd="0" presId="urn:microsoft.com/office/officeart/2005/8/layout/lProcess1"/>
    <dgm:cxn modelId="{0332AE0A-8125-46BE-B0F6-7E1BA8160621}" srcId="{CC9C2D31-12AE-4C4C-B98E-423BAA70EDFE}" destId="{618C0F3B-D615-43A1-8D6D-1B5B990265BA}" srcOrd="1" destOrd="0" parTransId="{E02FE3C6-97C6-4546-A46A-D90F6D34BF1E}" sibTransId="{E2FB945D-D0CA-445D-ABBE-5EFDDDFBBEA8}"/>
    <dgm:cxn modelId="{3BE62451-71D7-489B-91EA-77410FA335FF}" type="presOf" srcId="{75351967-4054-470C-8EF2-A8C0E82FEC81}" destId="{DA68526E-361C-4EE2-A14F-CFF0CC620401}" srcOrd="0" destOrd="0" presId="urn:microsoft.com/office/officeart/2005/8/layout/lProcess1"/>
    <dgm:cxn modelId="{0949D011-55C4-4E4A-AA96-50673588EFD9}" type="presOf" srcId="{483815AF-BB15-4E5B-97DE-AA5EDA31F2DF}" destId="{CF707F70-39DA-4411-997C-D5FCD5920E29}" srcOrd="0" destOrd="0" presId="urn:microsoft.com/office/officeart/2005/8/layout/lProcess1"/>
    <dgm:cxn modelId="{BAEDD11A-3C4C-4CEB-8178-C5E170FC86A6}" type="presParOf" srcId="{D4E7770A-775A-43DB-83F0-AB78EBFA9585}" destId="{5C8AFE20-3D0E-4778-B046-6B544885EBEE}" srcOrd="0" destOrd="0" presId="urn:microsoft.com/office/officeart/2005/8/layout/lProcess1"/>
    <dgm:cxn modelId="{7EEA44AA-FBE7-4DA4-86DA-9D1BDE753A33}" type="presParOf" srcId="{5C8AFE20-3D0E-4778-B046-6B544885EBEE}" destId="{A1B0C412-84A1-4922-9C45-8602A2F45051}" srcOrd="0" destOrd="0" presId="urn:microsoft.com/office/officeart/2005/8/layout/lProcess1"/>
    <dgm:cxn modelId="{B83473B3-CD61-4C56-B1C2-C8BFFEB53860}" type="presParOf" srcId="{5C8AFE20-3D0E-4778-B046-6B544885EBEE}" destId="{57A261AE-F690-4A77-9F71-7AC377AF59DC}" srcOrd="1" destOrd="0" presId="urn:microsoft.com/office/officeart/2005/8/layout/lProcess1"/>
    <dgm:cxn modelId="{754E4D1F-C12A-4CF8-A967-CA8C3D3E7037}" type="presParOf" srcId="{5C8AFE20-3D0E-4778-B046-6B544885EBEE}" destId="{FCA0FB2F-9663-4487-BD30-2D683CAB608B}" srcOrd="2" destOrd="0" presId="urn:microsoft.com/office/officeart/2005/8/layout/lProcess1"/>
    <dgm:cxn modelId="{80832092-78F6-43C8-926A-5EB973E012FA}" type="presParOf" srcId="{5C8AFE20-3D0E-4778-B046-6B544885EBEE}" destId="{1B4A2508-10B6-4C3F-B1CB-51C2BF9FEEFF}" srcOrd="3" destOrd="0" presId="urn:microsoft.com/office/officeart/2005/8/layout/lProcess1"/>
    <dgm:cxn modelId="{BD8A61C0-DD69-4C8E-B40B-4B8D9AB9E4EF}" type="presParOf" srcId="{5C8AFE20-3D0E-4778-B046-6B544885EBEE}" destId="{0B57B06C-A839-44B9-A398-6B7DE023EB99}" srcOrd="4" destOrd="0" presId="urn:microsoft.com/office/officeart/2005/8/layout/lProcess1"/>
    <dgm:cxn modelId="{40BBEEA5-0E51-48DC-94E3-B05F069CA00A}" type="presParOf" srcId="{5C8AFE20-3D0E-4778-B046-6B544885EBEE}" destId="{895567A6-3195-401D-873D-3632F8CAB427}" srcOrd="5" destOrd="0" presId="urn:microsoft.com/office/officeart/2005/8/layout/lProcess1"/>
    <dgm:cxn modelId="{01943CA0-7BE1-4455-B9F1-45E92FDAF050}" type="presParOf" srcId="{5C8AFE20-3D0E-4778-B046-6B544885EBEE}" destId="{0FD006D1-20B0-445C-9373-48D689FE3DD9}" srcOrd="6" destOrd="0" presId="urn:microsoft.com/office/officeart/2005/8/layout/lProcess1"/>
    <dgm:cxn modelId="{B22E6381-FCCB-416C-A6EE-FF1A9C83A137}" type="presParOf" srcId="{5C8AFE20-3D0E-4778-B046-6B544885EBEE}" destId="{46C22828-9903-4D75-B8B9-ECAF82FACC42}" srcOrd="7" destOrd="0" presId="urn:microsoft.com/office/officeart/2005/8/layout/lProcess1"/>
    <dgm:cxn modelId="{41B2DE3A-D9D6-42A4-BFD2-8C8F058B42C0}" type="presParOf" srcId="{5C8AFE20-3D0E-4778-B046-6B544885EBEE}" destId="{4682C1C1-AA56-4EF1-94FE-6D5B4A7B43AF}" srcOrd="8" destOrd="0" presId="urn:microsoft.com/office/officeart/2005/8/layout/lProcess1"/>
    <dgm:cxn modelId="{13BAAAEE-4010-4B6C-A6BE-4DC30DCFE92B}" type="presParOf" srcId="{D4E7770A-775A-43DB-83F0-AB78EBFA9585}" destId="{BA3B779E-907D-4093-BB18-B0FD9DB3AAC4}" srcOrd="1" destOrd="0" presId="urn:microsoft.com/office/officeart/2005/8/layout/lProcess1"/>
    <dgm:cxn modelId="{510E6047-DDA5-4A25-B083-DB3EB5FC12AE}" type="presParOf" srcId="{D4E7770A-775A-43DB-83F0-AB78EBFA9585}" destId="{5DF3AA9C-9E70-4C6D-B796-7E5CE18CC819}" srcOrd="2" destOrd="0" presId="urn:microsoft.com/office/officeart/2005/8/layout/lProcess1"/>
    <dgm:cxn modelId="{E6B02A34-5235-4445-BE13-E8A8E173D359}" type="presParOf" srcId="{5DF3AA9C-9E70-4C6D-B796-7E5CE18CC819}" destId="{4B11226C-AC32-4585-88B2-CE146CED9E74}" srcOrd="0" destOrd="0" presId="urn:microsoft.com/office/officeart/2005/8/layout/lProcess1"/>
    <dgm:cxn modelId="{65F1EBAC-C9EE-4997-AC3D-393B5FA1459F}" type="presParOf" srcId="{5DF3AA9C-9E70-4C6D-B796-7E5CE18CC819}" destId="{889B2712-B9A1-421B-80BA-A48227833CBB}" srcOrd="1" destOrd="0" presId="urn:microsoft.com/office/officeart/2005/8/layout/lProcess1"/>
    <dgm:cxn modelId="{8B8674E0-FC7D-4F9B-AF24-9BD8B3857AF9}" type="presParOf" srcId="{5DF3AA9C-9E70-4C6D-B796-7E5CE18CC819}" destId="{DA68526E-361C-4EE2-A14F-CFF0CC620401}" srcOrd="2" destOrd="0" presId="urn:microsoft.com/office/officeart/2005/8/layout/lProcess1"/>
    <dgm:cxn modelId="{88CC4110-A853-488C-B3D8-3B0D3BAA576D}" type="presParOf" srcId="{5DF3AA9C-9E70-4C6D-B796-7E5CE18CC819}" destId="{8412A9FB-54D5-405B-BDE8-033918805906}" srcOrd="3" destOrd="0" presId="urn:microsoft.com/office/officeart/2005/8/layout/lProcess1"/>
    <dgm:cxn modelId="{09DF15AF-D276-4E57-9842-99E3EFAF8D2A}" type="presParOf" srcId="{5DF3AA9C-9E70-4C6D-B796-7E5CE18CC819}" destId="{2FC9512E-BAA3-4EF2-83EA-D7EC72E1811A}" srcOrd="4" destOrd="0" presId="urn:microsoft.com/office/officeart/2005/8/layout/lProcess1"/>
    <dgm:cxn modelId="{422881CB-06C1-4FF4-91E0-649F51C38659}" type="presParOf" srcId="{5DF3AA9C-9E70-4C6D-B796-7E5CE18CC819}" destId="{C95D76D9-7465-40F1-90BB-D63AA37BD966}" srcOrd="5" destOrd="0" presId="urn:microsoft.com/office/officeart/2005/8/layout/lProcess1"/>
    <dgm:cxn modelId="{B8C5CEF7-A539-4249-8DF9-7F0C2959AEC1}" type="presParOf" srcId="{5DF3AA9C-9E70-4C6D-B796-7E5CE18CC819}" destId="{7A22A2CB-E0B7-471F-9039-77680B2F9985}" srcOrd="6" destOrd="0" presId="urn:microsoft.com/office/officeart/2005/8/layout/lProcess1"/>
    <dgm:cxn modelId="{87BEBAC7-8462-4C9D-AEB9-9AA2C2E529A6}" type="presParOf" srcId="{5DF3AA9C-9E70-4C6D-B796-7E5CE18CC819}" destId="{BCE9298E-F71F-4C7A-A0CB-8FA01560E3ED}" srcOrd="7" destOrd="0" presId="urn:microsoft.com/office/officeart/2005/8/layout/lProcess1"/>
    <dgm:cxn modelId="{E1A4A408-AF1E-4E7B-8C73-595DE35D47B4}" type="presParOf" srcId="{5DF3AA9C-9E70-4C6D-B796-7E5CE18CC819}" destId="{0151E023-F5D3-45C6-B608-5A7E64335B68}" srcOrd="8" destOrd="0" presId="urn:microsoft.com/office/officeart/2005/8/layout/lProcess1"/>
    <dgm:cxn modelId="{2F8292C1-5B68-4AF5-B94D-1B53802D7921}" type="presParOf" srcId="{D4E7770A-775A-43DB-83F0-AB78EBFA9585}" destId="{8BD84FF8-68A9-49F8-B7D8-B60073193013}" srcOrd="3" destOrd="0" presId="urn:microsoft.com/office/officeart/2005/8/layout/lProcess1"/>
    <dgm:cxn modelId="{2BC56DF4-A6A5-4C5B-B135-B806AAADF4CD}" type="presParOf" srcId="{D4E7770A-775A-43DB-83F0-AB78EBFA9585}" destId="{14AC857A-21DA-4451-8699-60BF77B0695D}" srcOrd="4" destOrd="0" presId="urn:microsoft.com/office/officeart/2005/8/layout/lProcess1"/>
    <dgm:cxn modelId="{BB482FA7-A278-4DAC-99CC-4FABCE913C15}" type="presParOf" srcId="{14AC857A-21DA-4451-8699-60BF77B0695D}" destId="{49558C13-E737-4641-8D3F-6210F820B982}" srcOrd="0" destOrd="0" presId="urn:microsoft.com/office/officeart/2005/8/layout/lProcess1"/>
    <dgm:cxn modelId="{21CE6826-CF79-48A4-B5D5-085422C411F8}" type="presParOf" srcId="{14AC857A-21DA-4451-8699-60BF77B0695D}" destId="{362360EC-DA22-45E5-8BE7-1F3371A9CF8C}" srcOrd="1" destOrd="0" presId="urn:microsoft.com/office/officeart/2005/8/layout/lProcess1"/>
    <dgm:cxn modelId="{BFA0D223-2E44-4858-BAD0-63DAEBD69FA6}" type="presParOf" srcId="{14AC857A-21DA-4451-8699-60BF77B0695D}" destId="{5680FDE6-B763-457A-9A7D-A1FEDD817267}" srcOrd="2" destOrd="0" presId="urn:microsoft.com/office/officeart/2005/8/layout/lProcess1"/>
    <dgm:cxn modelId="{0E847C05-45E0-4330-8EE8-6098EF248B24}" type="presParOf" srcId="{14AC857A-21DA-4451-8699-60BF77B0695D}" destId="{C8ECC565-8C25-4FE5-98A6-5E95A1BA0939}" srcOrd="3" destOrd="0" presId="urn:microsoft.com/office/officeart/2005/8/layout/lProcess1"/>
    <dgm:cxn modelId="{4CE10092-EC5C-4EEF-8C09-C57FE29C6F99}" type="presParOf" srcId="{14AC857A-21DA-4451-8699-60BF77B0695D}" destId="{3F1E8084-24B6-4283-91A0-EBDF5F099203}" srcOrd="4" destOrd="0" presId="urn:microsoft.com/office/officeart/2005/8/layout/lProcess1"/>
    <dgm:cxn modelId="{5094B59B-04D8-4B6C-9A89-B7A662E39D0A}" type="presParOf" srcId="{14AC857A-21DA-4451-8699-60BF77B0695D}" destId="{CF707F70-39DA-4411-997C-D5FCD5920E29}" srcOrd="5" destOrd="0" presId="urn:microsoft.com/office/officeart/2005/8/layout/lProcess1"/>
    <dgm:cxn modelId="{A1997848-C78B-42E8-8DCE-E9AB4C1B0181}" type="presParOf" srcId="{14AC857A-21DA-4451-8699-60BF77B0695D}" destId="{535E2753-5CDF-4201-A422-DA4E69DF1E1A}" srcOrd="6" destOrd="0" presId="urn:microsoft.com/office/officeart/2005/8/layout/lProcess1"/>
    <dgm:cxn modelId="{19EB99A2-203E-420C-A61A-E2E0B2515B12}" type="presParOf" srcId="{14AC857A-21DA-4451-8699-60BF77B0695D}" destId="{FA7557DC-C1E0-4BA5-BF4A-5F231D07843B}" srcOrd="7" destOrd="0" presId="urn:microsoft.com/office/officeart/2005/8/layout/lProcess1"/>
    <dgm:cxn modelId="{6CA6DE4B-E53E-4744-AB2C-0A10EEDB5AE1}" type="presParOf" srcId="{14AC857A-21DA-4451-8699-60BF77B0695D}" destId="{E35C41BE-0C65-48A9-B386-AFFAE3FACE3A}" srcOrd="8"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AE31D4-1A5A-4864-98AD-D26C4E719A6B}" type="doc">
      <dgm:prSet loTypeId="urn:microsoft.com/office/officeart/2008/layout/HalfCircleOrganizationChart" loCatId="hierarchy" qsTypeId="urn:microsoft.com/office/officeart/2005/8/quickstyle/simple1" qsCatId="simple" csTypeId="urn:microsoft.com/office/officeart/2005/8/colors/colorful1" csCatId="colorful" phldr="1"/>
      <dgm:spPr/>
      <dgm:t>
        <a:bodyPr/>
        <a:lstStyle/>
        <a:p>
          <a:endParaRPr lang="en-US"/>
        </a:p>
      </dgm:t>
    </dgm:pt>
    <dgm:pt modelId="{966BD3D1-B4DB-455E-A697-18B307518415}">
      <dgm:prSet phldrT="[Text]" custT="1"/>
      <dgm:spPr/>
      <dgm:t>
        <a:bodyPr/>
        <a:lstStyle/>
        <a:p>
          <a:r>
            <a:rPr lang="en-US" sz="1000" dirty="0" err="1" smtClean="0">
              <a:solidFill>
                <a:schemeClr val="tx2"/>
              </a:solidFill>
            </a:rPr>
            <a:t>Détachement</a:t>
          </a:r>
          <a:endParaRPr lang="en-US" sz="1000" dirty="0" smtClean="0">
            <a:solidFill>
              <a:schemeClr val="tx2"/>
            </a:solidFill>
          </a:endParaRPr>
        </a:p>
        <a:p>
          <a:r>
            <a:rPr lang="en-US" sz="1000" b="1" dirty="0" err="1" smtClean="0">
              <a:solidFill>
                <a:schemeClr val="tx2"/>
              </a:solidFill>
            </a:rPr>
            <a:t>Quelle</a:t>
          </a:r>
          <a:r>
            <a:rPr lang="en-US" sz="1000" b="1" dirty="0" smtClean="0">
              <a:solidFill>
                <a:schemeClr val="tx2"/>
              </a:solidFill>
            </a:rPr>
            <a:t> </a:t>
          </a:r>
          <a:r>
            <a:rPr lang="en-US" sz="1000" b="1" dirty="0" err="1" smtClean="0">
              <a:solidFill>
                <a:schemeClr val="tx2"/>
              </a:solidFill>
            </a:rPr>
            <a:t>sécurité</a:t>
          </a:r>
          <a:r>
            <a:rPr lang="en-US" sz="1000" b="1" dirty="0" smtClean="0">
              <a:solidFill>
                <a:schemeClr val="tx2"/>
              </a:solidFill>
            </a:rPr>
            <a:t> </a:t>
          </a:r>
          <a:r>
            <a:rPr lang="en-US" sz="1000" b="1" dirty="0" err="1" smtClean="0">
              <a:solidFill>
                <a:schemeClr val="tx2"/>
              </a:solidFill>
            </a:rPr>
            <a:t>sociale</a:t>
          </a:r>
          <a:r>
            <a:rPr lang="en-US" sz="1000" b="1" dirty="0" smtClean="0">
              <a:solidFill>
                <a:schemeClr val="tx2"/>
              </a:solidFill>
            </a:rPr>
            <a:t>?</a:t>
          </a:r>
          <a:endParaRPr lang="en-US" sz="1000" b="1" dirty="0">
            <a:solidFill>
              <a:schemeClr val="tx2"/>
            </a:solidFill>
          </a:endParaRPr>
        </a:p>
      </dgm:t>
    </dgm:pt>
    <dgm:pt modelId="{8E8D1952-D562-4891-9435-D5B9C1937A74}" type="parTrans" cxnId="{64F1CFA6-DB18-4C9D-9030-636761002594}">
      <dgm:prSet/>
      <dgm:spPr/>
      <dgm:t>
        <a:bodyPr/>
        <a:lstStyle/>
        <a:p>
          <a:endParaRPr lang="en-US" sz="2000">
            <a:solidFill>
              <a:schemeClr val="tx2"/>
            </a:solidFill>
          </a:endParaRPr>
        </a:p>
      </dgm:t>
    </dgm:pt>
    <dgm:pt modelId="{CD0731C7-0F54-456C-8F92-F6A3B905377A}" type="sibTrans" cxnId="{64F1CFA6-DB18-4C9D-9030-636761002594}">
      <dgm:prSet/>
      <dgm:spPr/>
      <dgm:t>
        <a:bodyPr/>
        <a:lstStyle/>
        <a:p>
          <a:endParaRPr lang="en-US" sz="2000">
            <a:solidFill>
              <a:schemeClr val="tx2"/>
            </a:solidFill>
          </a:endParaRPr>
        </a:p>
      </dgm:t>
    </dgm:pt>
    <dgm:pt modelId="{732646A3-2F61-4BD6-95B2-861DD33DE731}">
      <dgm:prSet phldrT="[Text]" custT="1"/>
      <dgm:spPr/>
      <dgm:t>
        <a:bodyPr/>
        <a:lstStyle/>
        <a:p>
          <a:r>
            <a:rPr lang="en-US" sz="1000" dirty="0" smtClean="0">
              <a:solidFill>
                <a:schemeClr val="tx2"/>
              </a:solidFill>
            </a:rPr>
            <a:t>&gt;=25%</a:t>
          </a:r>
          <a:endParaRPr lang="en-US" sz="1000" dirty="0">
            <a:solidFill>
              <a:schemeClr val="tx2"/>
            </a:solidFill>
          </a:endParaRPr>
        </a:p>
      </dgm:t>
    </dgm:pt>
    <dgm:pt modelId="{4E4DB0FD-423C-474C-87B7-6F1720D9C7C9}" type="parTrans" cxnId="{012FC849-F848-44AA-B3C3-D4CEE37F9007}">
      <dgm:prSet/>
      <dgm:spPr/>
      <dgm:t>
        <a:bodyPr/>
        <a:lstStyle/>
        <a:p>
          <a:endParaRPr lang="en-US" sz="2000">
            <a:solidFill>
              <a:schemeClr val="tx2"/>
            </a:solidFill>
          </a:endParaRPr>
        </a:p>
      </dgm:t>
    </dgm:pt>
    <dgm:pt modelId="{9D6B13BF-2246-4173-867A-1B68AD56E505}" type="sibTrans" cxnId="{012FC849-F848-44AA-B3C3-D4CEE37F9007}">
      <dgm:prSet/>
      <dgm:spPr/>
      <dgm:t>
        <a:bodyPr/>
        <a:lstStyle/>
        <a:p>
          <a:endParaRPr lang="en-US" sz="2000">
            <a:solidFill>
              <a:schemeClr val="tx2"/>
            </a:solidFill>
          </a:endParaRPr>
        </a:p>
      </dgm:t>
    </dgm:pt>
    <dgm:pt modelId="{6D2325E6-3BB3-46A0-A44B-6695E1BE2DDB}">
      <dgm:prSet phldrT="[Text]" custT="1"/>
      <dgm:spPr/>
      <dgm:t>
        <a:bodyPr/>
        <a:lstStyle/>
        <a:p>
          <a:r>
            <a:rPr lang="en-US" sz="1000" dirty="0" smtClean="0">
              <a:solidFill>
                <a:schemeClr val="tx2"/>
              </a:solidFill>
            </a:rPr>
            <a:t>  &lt;25%</a:t>
          </a:r>
          <a:endParaRPr lang="en-US" sz="1000" dirty="0">
            <a:solidFill>
              <a:schemeClr val="tx2"/>
            </a:solidFill>
          </a:endParaRPr>
        </a:p>
      </dgm:t>
    </dgm:pt>
    <dgm:pt modelId="{0F5AF3D5-1D8C-49BD-AD9E-7DB6EC444369}" type="parTrans" cxnId="{B82B251E-9511-46B0-ABD1-E42516124823}">
      <dgm:prSet/>
      <dgm:spPr/>
      <dgm:t>
        <a:bodyPr/>
        <a:lstStyle/>
        <a:p>
          <a:endParaRPr lang="en-US" sz="2000">
            <a:solidFill>
              <a:schemeClr val="tx2"/>
            </a:solidFill>
          </a:endParaRPr>
        </a:p>
      </dgm:t>
    </dgm:pt>
    <dgm:pt modelId="{45FE83D1-CBC2-496A-A58C-4BD8A8194904}" type="sibTrans" cxnId="{B82B251E-9511-46B0-ABD1-E42516124823}">
      <dgm:prSet/>
      <dgm:spPr/>
      <dgm:t>
        <a:bodyPr/>
        <a:lstStyle/>
        <a:p>
          <a:endParaRPr lang="en-US" sz="2000">
            <a:solidFill>
              <a:schemeClr val="tx2"/>
            </a:solidFill>
          </a:endParaRPr>
        </a:p>
      </dgm:t>
    </dgm:pt>
    <dgm:pt modelId="{428A776C-E853-43CD-9A07-C43CA7FA9A22}">
      <dgm:prSet phldrT="[Text]" custT="1"/>
      <dgm:spPr/>
      <dgm:t>
        <a:bodyPr/>
        <a:lstStyle/>
        <a:p>
          <a:r>
            <a:rPr lang="en-US" sz="1000" dirty="0" err="1" smtClean="0">
              <a:solidFill>
                <a:schemeClr val="tx2"/>
              </a:solidFill>
            </a:rPr>
            <a:t>Plusieurs</a:t>
          </a:r>
          <a:r>
            <a:rPr lang="en-US" sz="1000" dirty="0" smtClean="0">
              <a:solidFill>
                <a:schemeClr val="tx2"/>
              </a:solidFill>
            </a:rPr>
            <a:t> </a:t>
          </a:r>
          <a:r>
            <a:rPr lang="en-US" sz="1000" dirty="0" err="1" smtClean="0">
              <a:solidFill>
                <a:schemeClr val="tx2"/>
              </a:solidFill>
            </a:rPr>
            <a:t>employeurs</a:t>
          </a:r>
          <a:r>
            <a:rPr lang="en-US" sz="1000" dirty="0" smtClean="0">
              <a:solidFill>
                <a:schemeClr val="tx2"/>
              </a:solidFill>
            </a:rPr>
            <a:t> </a:t>
          </a:r>
          <a:r>
            <a:rPr lang="en-US" sz="1000" dirty="0" err="1" smtClean="0">
              <a:solidFill>
                <a:schemeClr val="tx2"/>
              </a:solidFill>
            </a:rPr>
            <a:t>ayant</a:t>
          </a:r>
          <a:r>
            <a:rPr lang="en-US" sz="1000" dirty="0" smtClean="0">
              <a:solidFill>
                <a:schemeClr val="tx2"/>
              </a:solidFill>
            </a:rPr>
            <a:t> </a:t>
          </a:r>
          <a:r>
            <a:rPr lang="en-US" sz="1000" dirty="0" err="1" smtClean="0">
              <a:solidFill>
                <a:schemeClr val="tx2"/>
              </a:solidFill>
            </a:rPr>
            <a:t>leur</a:t>
          </a:r>
          <a:r>
            <a:rPr lang="en-US" sz="1000" dirty="0" smtClean="0">
              <a:solidFill>
                <a:schemeClr val="tx2"/>
              </a:solidFill>
            </a:rPr>
            <a:t> </a:t>
          </a:r>
          <a:r>
            <a:rPr lang="en-US" sz="1000" dirty="0" err="1" smtClean="0">
              <a:solidFill>
                <a:schemeClr val="tx2"/>
              </a:solidFill>
            </a:rPr>
            <a:t>siège</a:t>
          </a:r>
          <a:r>
            <a:rPr lang="en-US" sz="1000" dirty="0" smtClean="0">
              <a:solidFill>
                <a:schemeClr val="tx2"/>
              </a:solidFill>
            </a:rPr>
            <a:t> </a:t>
          </a:r>
          <a:r>
            <a:rPr lang="en-US" sz="1000" dirty="0" err="1" smtClean="0">
              <a:solidFill>
                <a:schemeClr val="tx2"/>
              </a:solidFill>
            </a:rPr>
            <a:t>d’exploitation</a:t>
          </a:r>
          <a:r>
            <a:rPr lang="en-US" sz="1000" dirty="0" smtClean="0">
              <a:solidFill>
                <a:schemeClr val="tx2"/>
              </a:solidFill>
            </a:rPr>
            <a:t> </a:t>
          </a:r>
          <a:r>
            <a:rPr lang="en-US" sz="1000" dirty="0" err="1" smtClean="0">
              <a:solidFill>
                <a:schemeClr val="tx2"/>
              </a:solidFill>
            </a:rPr>
            <a:t>dans</a:t>
          </a:r>
          <a:r>
            <a:rPr lang="en-US" sz="1000" dirty="0" smtClean="0">
              <a:solidFill>
                <a:schemeClr val="tx2"/>
              </a:solidFill>
            </a:rPr>
            <a:t> </a:t>
          </a:r>
          <a:r>
            <a:rPr lang="en-US" sz="1000" dirty="0" err="1" smtClean="0">
              <a:solidFill>
                <a:schemeClr val="tx2"/>
              </a:solidFill>
            </a:rPr>
            <a:t>plusieurs</a:t>
          </a:r>
          <a:r>
            <a:rPr lang="en-US" sz="1000" dirty="0" smtClean="0">
              <a:solidFill>
                <a:schemeClr val="tx2"/>
              </a:solidFill>
            </a:rPr>
            <a:t> </a:t>
          </a:r>
          <a:r>
            <a:rPr lang="en-US" sz="1000" dirty="0" err="1" smtClean="0">
              <a:solidFill>
                <a:schemeClr val="tx2"/>
              </a:solidFill>
            </a:rPr>
            <a:t>Etats</a:t>
          </a:r>
          <a:endParaRPr lang="en-US" sz="1000" dirty="0">
            <a:solidFill>
              <a:schemeClr val="tx2"/>
            </a:solidFill>
          </a:endParaRPr>
        </a:p>
      </dgm:t>
    </dgm:pt>
    <dgm:pt modelId="{7DBCEDDE-7C47-4004-B201-9354B8F1A7A5}" type="parTrans" cxnId="{14009241-30C3-4EA2-8134-B3F25202F945}">
      <dgm:prSet/>
      <dgm:spPr/>
      <dgm:t>
        <a:bodyPr/>
        <a:lstStyle/>
        <a:p>
          <a:endParaRPr lang="en-US" sz="2000">
            <a:solidFill>
              <a:schemeClr val="tx2"/>
            </a:solidFill>
          </a:endParaRPr>
        </a:p>
      </dgm:t>
    </dgm:pt>
    <dgm:pt modelId="{89C3AAF2-400E-4F8B-8DE6-020D73928FE4}" type="sibTrans" cxnId="{14009241-30C3-4EA2-8134-B3F25202F945}">
      <dgm:prSet/>
      <dgm:spPr/>
      <dgm:t>
        <a:bodyPr/>
        <a:lstStyle/>
        <a:p>
          <a:endParaRPr lang="en-US" sz="2000">
            <a:solidFill>
              <a:schemeClr val="tx2"/>
            </a:solidFill>
          </a:endParaRPr>
        </a:p>
      </dgm:t>
    </dgm:pt>
    <dgm:pt modelId="{9AC4BF7C-0802-4DEE-A02E-6936FFE2D9D6}">
      <dgm:prSet phldrT="[Text]" custT="1"/>
      <dgm:spPr/>
      <dgm:t>
        <a:bodyPr/>
        <a:lstStyle/>
        <a:p>
          <a:r>
            <a:rPr lang="en-US" sz="1000" dirty="0" err="1" smtClean="0">
              <a:solidFill>
                <a:schemeClr val="tx2"/>
              </a:solidFill>
            </a:rPr>
            <a:t>Etat</a:t>
          </a:r>
          <a:r>
            <a:rPr lang="en-US" sz="1000" dirty="0" smtClean="0">
              <a:solidFill>
                <a:schemeClr val="tx2"/>
              </a:solidFill>
            </a:rPr>
            <a:t> de </a:t>
          </a:r>
          <a:r>
            <a:rPr lang="en-US" sz="1000" dirty="0" err="1" smtClean="0">
              <a:solidFill>
                <a:schemeClr val="tx2"/>
              </a:solidFill>
            </a:rPr>
            <a:t>résidence</a:t>
          </a:r>
          <a:endParaRPr lang="en-US" sz="1000" dirty="0">
            <a:solidFill>
              <a:schemeClr val="tx2"/>
            </a:solidFill>
          </a:endParaRPr>
        </a:p>
      </dgm:t>
    </dgm:pt>
    <dgm:pt modelId="{6CA6CCE0-3BE0-471B-8411-0BDAB86E49C0}" type="parTrans" cxnId="{FFECCCC4-FF23-4BC8-9FF0-14D2FC086A58}">
      <dgm:prSet/>
      <dgm:spPr/>
      <dgm:t>
        <a:bodyPr/>
        <a:lstStyle/>
        <a:p>
          <a:endParaRPr lang="en-US" sz="2000">
            <a:solidFill>
              <a:schemeClr val="tx2"/>
            </a:solidFill>
          </a:endParaRPr>
        </a:p>
      </dgm:t>
    </dgm:pt>
    <dgm:pt modelId="{9B168EC4-693F-422B-B853-21FE76445DEB}" type="sibTrans" cxnId="{FFECCCC4-FF23-4BC8-9FF0-14D2FC086A58}">
      <dgm:prSet/>
      <dgm:spPr/>
      <dgm:t>
        <a:bodyPr/>
        <a:lstStyle/>
        <a:p>
          <a:endParaRPr lang="en-US" sz="2000">
            <a:solidFill>
              <a:schemeClr val="tx2"/>
            </a:solidFill>
          </a:endParaRPr>
        </a:p>
      </dgm:t>
    </dgm:pt>
    <dgm:pt modelId="{B9169215-E520-4AE1-A6B4-DFDEB25B60FB}">
      <dgm:prSet phldrT="[Text]" custT="1"/>
      <dgm:spPr/>
      <dgm:t>
        <a:bodyPr/>
        <a:lstStyle/>
        <a:p>
          <a:r>
            <a:rPr lang="en-US" sz="1000" dirty="0" err="1" smtClean="0">
              <a:solidFill>
                <a:schemeClr val="tx2"/>
              </a:solidFill>
            </a:rPr>
            <a:t>Plusieurs</a:t>
          </a:r>
          <a:r>
            <a:rPr lang="en-US" sz="1000" dirty="0" smtClean="0">
              <a:solidFill>
                <a:schemeClr val="tx2"/>
              </a:solidFill>
            </a:rPr>
            <a:t> </a:t>
          </a:r>
          <a:r>
            <a:rPr lang="en-US" sz="1000" dirty="0" err="1" smtClean="0">
              <a:solidFill>
                <a:schemeClr val="tx2"/>
              </a:solidFill>
            </a:rPr>
            <a:t>employeurs</a:t>
          </a:r>
          <a:r>
            <a:rPr lang="en-US" sz="1000" dirty="0" smtClean="0">
              <a:solidFill>
                <a:schemeClr val="tx2"/>
              </a:solidFill>
            </a:rPr>
            <a:t> </a:t>
          </a:r>
          <a:r>
            <a:rPr lang="en-US" sz="1000" dirty="0" err="1" smtClean="0">
              <a:solidFill>
                <a:schemeClr val="tx2"/>
              </a:solidFill>
            </a:rPr>
            <a:t>dans</a:t>
          </a:r>
          <a:r>
            <a:rPr lang="en-US" sz="1000" dirty="0" smtClean="0">
              <a:solidFill>
                <a:schemeClr val="tx2"/>
              </a:solidFill>
            </a:rPr>
            <a:t> le </a:t>
          </a:r>
          <a:r>
            <a:rPr lang="en-US" sz="1000" dirty="0" err="1" smtClean="0">
              <a:solidFill>
                <a:schemeClr val="tx2"/>
              </a:solidFill>
            </a:rPr>
            <a:t>même</a:t>
          </a:r>
          <a:r>
            <a:rPr lang="en-US" sz="1000" dirty="0" smtClean="0">
              <a:solidFill>
                <a:schemeClr val="tx2"/>
              </a:solidFill>
            </a:rPr>
            <a:t> </a:t>
          </a:r>
          <a:r>
            <a:rPr lang="en-US" sz="1000" dirty="0" err="1" smtClean="0">
              <a:solidFill>
                <a:schemeClr val="tx2"/>
              </a:solidFill>
            </a:rPr>
            <a:t>ou</a:t>
          </a:r>
          <a:r>
            <a:rPr lang="en-US" sz="1000" dirty="0" smtClean="0">
              <a:solidFill>
                <a:schemeClr val="tx2"/>
              </a:solidFill>
            </a:rPr>
            <a:t> </a:t>
          </a:r>
          <a:r>
            <a:rPr lang="en-US" sz="1000" dirty="0" err="1" smtClean="0">
              <a:solidFill>
                <a:schemeClr val="tx2"/>
              </a:solidFill>
            </a:rPr>
            <a:t>différents</a:t>
          </a:r>
          <a:r>
            <a:rPr lang="en-US" sz="1000" dirty="0" smtClean="0">
              <a:solidFill>
                <a:schemeClr val="tx2"/>
              </a:solidFill>
            </a:rPr>
            <a:t> </a:t>
          </a:r>
          <a:r>
            <a:rPr lang="en-US" sz="1000" dirty="0" err="1" smtClean="0">
              <a:solidFill>
                <a:schemeClr val="tx2"/>
              </a:solidFill>
            </a:rPr>
            <a:t>Etats</a:t>
          </a:r>
          <a:endParaRPr lang="en-US" sz="1000" dirty="0">
            <a:solidFill>
              <a:schemeClr val="tx2"/>
            </a:solidFill>
          </a:endParaRPr>
        </a:p>
      </dgm:t>
    </dgm:pt>
    <dgm:pt modelId="{380280A1-3735-4B94-9A4E-73FB4E66D833}" type="parTrans" cxnId="{1175EAFB-2EE0-4B12-BC69-C19144D59A53}">
      <dgm:prSet/>
      <dgm:spPr/>
      <dgm:t>
        <a:bodyPr/>
        <a:lstStyle/>
        <a:p>
          <a:endParaRPr lang="en-US" sz="2000">
            <a:solidFill>
              <a:schemeClr val="tx2"/>
            </a:solidFill>
          </a:endParaRPr>
        </a:p>
      </dgm:t>
    </dgm:pt>
    <dgm:pt modelId="{87418CFD-81FB-4B72-9804-0A836871D4DF}" type="sibTrans" cxnId="{1175EAFB-2EE0-4B12-BC69-C19144D59A53}">
      <dgm:prSet/>
      <dgm:spPr/>
      <dgm:t>
        <a:bodyPr/>
        <a:lstStyle/>
        <a:p>
          <a:endParaRPr lang="en-US" sz="2000">
            <a:solidFill>
              <a:schemeClr val="tx2"/>
            </a:solidFill>
          </a:endParaRPr>
        </a:p>
      </dgm:t>
    </dgm:pt>
    <dgm:pt modelId="{86A691C5-CC0B-4932-A9A3-D62B80A4E8DE}">
      <dgm:prSet phldrT="[Text]" custT="1"/>
      <dgm:spPr/>
      <dgm:t>
        <a:bodyPr/>
        <a:lstStyle/>
        <a:p>
          <a:r>
            <a:rPr lang="en-US" sz="1000" dirty="0" err="1" smtClean="0">
              <a:solidFill>
                <a:schemeClr val="tx2"/>
              </a:solidFill>
            </a:rPr>
            <a:t>Etat</a:t>
          </a:r>
          <a:r>
            <a:rPr lang="en-US" sz="1000" dirty="0" smtClean="0">
              <a:solidFill>
                <a:schemeClr val="tx2"/>
              </a:solidFill>
            </a:rPr>
            <a:t> de </a:t>
          </a:r>
          <a:r>
            <a:rPr lang="en-US" sz="1000" dirty="0" err="1" smtClean="0">
              <a:solidFill>
                <a:schemeClr val="tx2"/>
              </a:solidFill>
            </a:rPr>
            <a:t>résidence</a:t>
          </a:r>
          <a:endParaRPr lang="en-US" sz="1000" dirty="0">
            <a:solidFill>
              <a:schemeClr val="tx2"/>
            </a:solidFill>
          </a:endParaRPr>
        </a:p>
      </dgm:t>
    </dgm:pt>
    <dgm:pt modelId="{AC6E7C37-B817-4FA3-A38C-C7A239EA02DC}" type="parTrans" cxnId="{80C33DB8-E511-43F7-A928-200668E196B0}">
      <dgm:prSet/>
      <dgm:spPr/>
      <dgm:t>
        <a:bodyPr/>
        <a:lstStyle/>
        <a:p>
          <a:endParaRPr lang="en-US" sz="2000">
            <a:solidFill>
              <a:schemeClr val="tx2"/>
            </a:solidFill>
          </a:endParaRPr>
        </a:p>
      </dgm:t>
    </dgm:pt>
    <dgm:pt modelId="{C27BDFCF-4328-4388-AB8D-919EF1F09A93}" type="sibTrans" cxnId="{80C33DB8-E511-43F7-A928-200668E196B0}">
      <dgm:prSet/>
      <dgm:spPr/>
      <dgm:t>
        <a:bodyPr/>
        <a:lstStyle/>
        <a:p>
          <a:endParaRPr lang="en-US" sz="2000">
            <a:solidFill>
              <a:schemeClr val="tx2"/>
            </a:solidFill>
          </a:endParaRPr>
        </a:p>
      </dgm:t>
    </dgm:pt>
    <dgm:pt modelId="{69342E6F-A05D-43BD-8721-8555CA550B60}">
      <dgm:prSet phldrT="[Text]" custT="1"/>
      <dgm:spPr/>
      <dgm:t>
        <a:bodyPr/>
        <a:lstStyle/>
        <a:p>
          <a:r>
            <a:rPr lang="en-US" sz="1000" dirty="0" err="1" smtClean="0">
              <a:solidFill>
                <a:schemeClr val="tx2"/>
              </a:solidFill>
            </a:rPr>
            <a:t>Etat</a:t>
          </a:r>
          <a:r>
            <a:rPr lang="en-US" sz="1000" dirty="0" smtClean="0">
              <a:solidFill>
                <a:schemeClr val="tx2"/>
              </a:solidFill>
            </a:rPr>
            <a:t> du </a:t>
          </a:r>
          <a:r>
            <a:rPr lang="en-US" sz="1000" dirty="0" err="1" smtClean="0">
              <a:solidFill>
                <a:schemeClr val="tx2"/>
              </a:solidFill>
            </a:rPr>
            <a:t>siège</a:t>
          </a:r>
          <a:r>
            <a:rPr lang="en-US" sz="1000" dirty="0" smtClean="0">
              <a:solidFill>
                <a:schemeClr val="tx2"/>
              </a:solidFill>
            </a:rPr>
            <a:t> social / </a:t>
          </a:r>
          <a:r>
            <a:rPr lang="en-US" sz="1000" dirty="0" err="1" smtClean="0">
              <a:solidFill>
                <a:schemeClr val="tx2"/>
              </a:solidFill>
            </a:rPr>
            <a:t>Siège</a:t>
          </a:r>
          <a:r>
            <a:rPr lang="en-US" sz="1000" dirty="0" smtClean="0">
              <a:solidFill>
                <a:schemeClr val="tx2"/>
              </a:solidFill>
            </a:rPr>
            <a:t> </a:t>
          </a:r>
          <a:r>
            <a:rPr lang="en-US" sz="1000" dirty="0" err="1" smtClean="0">
              <a:solidFill>
                <a:schemeClr val="tx2"/>
              </a:solidFill>
            </a:rPr>
            <a:t>d’exploitation</a:t>
          </a:r>
          <a:endParaRPr lang="en-US" sz="1000" dirty="0">
            <a:solidFill>
              <a:schemeClr val="tx2"/>
            </a:solidFill>
          </a:endParaRPr>
        </a:p>
      </dgm:t>
    </dgm:pt>
    <dgm:pt modelId="{F7C8DB1D-ECB3-4906-AE96-2AC8F2FB4087}" type="parTrans" cxnId="{8DA702C1-21D1-40E6-992F-18C159EE1669}">
      <dgm:prSet/>
      <dgm:spPr/>
      <dgm:t>
        <a:bodyPr/>
        <a:lstStyle/>
        <a:p>
          <a:endParaRPr lang="en-US" sz="2000">
            <a:solidFill>
              <a:schemeClr val="tx2"/>
            </a:solidFill>
          </a:endParaRPr>
        </a:p>
      </dgm:t>
    </dgm:pt>
    <dgm:pt modelId="{5DA35E62-81F2-4E87-9A3B-37110B998274}" type="sibTrans" cxnId="{8DA702C1-21D1-40E6-992F-18C159EE1669}">
      <dgm:prSet/>
      <dgm:spPr/>
      <dgm:t>
        <a:bodyPr/>
        <a:lstStyle/>
        <a:p>
          <a:endParaRPr lang="en-US" sz="2000">
            <a:solidFill>
              <a:schemeClr val="tx2"/>
            </a:solidFill>
          </a:endParaRPr>
        </a:p>
      </dgm:t>
    </dgm:pt>
    <dgm:pt modelId="{C50B1B77-53B1-4CB5-9706-7F2167CAD868}" type="pres">
      <dgm:prSet presAssocID="{48AE31D4-1A5A-4864-98AD-D26C4E719A6B}" presName="Name0" presStyleCnt="0">
        <dgm:presLayoutVars>
          <dgm:orgChart val="1"/>
          <dgm:chPref val="1"/>
          <dgm:dir/>
          <dgm:animOne val="branch"/>
          <dgm:animLvl val="lvl"/>
          <dgm:resizeHandles/>
        </dgm:presLayoutVars>
      </dgm:prSet>
      <dgm:spPr/>
      <dgm:t>
        <a:bodyPr/>
        <a:lstStyle/>
        <a:p>
          <a:endParaRPr lang="en-US"/>
        </a:p>
      </dgm:t>
    </dgm:pt>
    <dgm:pt modelId="{D12F242F-70E6-443D-8C6D-ED9C0B216D1B}" type="pres">
      <dgm:prSet presAssocID="{966BD3D1-B4DB-455E-A697-18B307518415}" presName="hierRoot1" presStyleCnt="0">
        <dgm:presLayoutVars>
          <dgm:hierBranch val="init"/>
        </dgm:presLayoutVars>
      </dgm:prSet>
      <dgm:spPr/>
    </dgm:pt>
    <dgm:pt modelId="{35CB9919-5EF3-4774-B82D-76FF10D93981}" type="pres">
      <dgm:prSet presAssocID="{966BD3D1-B4DB-455E-A697-18B307518415}" presName="rootComposite1" presStyleCnt="0"/>
      <dgm:spPr/>
    </dgm:pt>
    <dgm:pt modelId="{49F812AF-2A7D-462E-BF45-DE8DFA99CBDC}" type="pres">
      <dgm:prSet presAssocID="{966BD3D1-B4DB-455E-A697-18B307518415}" presName="rootText1" presStyleLbl="alignAcc1" presStyleIdx="0" presStyleCnt="0">
        <dgm:presLayoutVars>
          <dgm:chPref val="3"/>
        </dgm:presLayoutVars>
      </dgm:prSet>
      <dgm:spPr/>
      <dgm:t>
        <a:bodyPr/>
        <a:lstStyle/>
        <a:p>
          <a:endParaRPr lang="en-US"/>
        </a:p>
      </dgm:t>
    </dgm:pt>
    <dgm:pt modelId="{40879444-7FCE-4810-B90D-A3966D3DCD6D}" type="pres">
      <dgm:prSet presAssocID="{966BD3D1-B4DB-455E-A697-18B307518415}" presName="topArc1" presStyleLbl="parChTrans1D1" presStyleIdx="0" presStyleCnt="16"/>
      <dgm:spPr/>
    </dgm:pt>
    <dgm:pt modelId="{29E4EC2C-6BC1-4951-8C17-626C81D19A13}" type="pres">
      <dgm:prSet presAssocID="{966BD3D1-B4DB-455E-A697-18B307518415}" presName="bottomArc1" presStyleLbl="parChTrans1D1" presStyleIdx="1" presStyleCnt="16"/>
      <dgm:spPr/>
    </dgm:pt>
    <dgm:pt modelId="{6C9891DF-6D2D-4B25-8C26-E90D071B15AB}" type="pres">
      <dgm:prSet presAssocID="{966BD3D1-B4DB-455E-A697-18B307518415}" presName="topConnNode1" presStyleLbl="node1" presStyleIdx="0" presStyleCnt="0"/>
      <dgm:spPr/>
      <dgm:t>
        <a:bodyPr/>
        <a:lstStyle/>
        <a:p>
          <a:endParaRPr lang="en-US"/>
        </a:p>
      </dgm:t>
    </dgm:pt>
    <dgm:pt modelId="{1536AAE8-FE1F-4781-B005-13AF6F19A2FD}" type="pres">
      <dgm:prSet presAssocID="{966BD3D1-B4DB-455E-A697-18B307518415}" presName="hierChild2" presStyleCnt="0"/>
      <dgm:spPr/>
    </dgm:pt>
    <dgm:pt modelId="{09CD99BF-3AE1-4C16-8220-D90B44169D1B}" type="pres">
      <dgm:prSet presAssocID="{4E4DB0FD-423C-474C-87B7-6F1720D9C7C9}" presName="Name28" presStyleLbl="parChTrans1D2" presStyleIdx="0" presStyleCnt="2"/>
      <dgm:spPr/>
      <dgm:t>
        <a:bodyPr/>
        <a:lstStyle/>
        <a:p>
          <a:endParaRPr lang="en-US"/>
        </a:p>
      </dgm:t>
    </dgm:pt>
    <dgm:pt modelId="{587575C0-1FA2-416D-A935-1AF501F5A81D}" type="pres">
      <dgm:prSet presAssocID="{732646A3-2F61-4BD6-95B2-861DD33DE731}" presName="hierRoot2" presStyleCnt="0">
        <dgm:presLayoutVars>
          <dgm:hierBranch val="init"/>
        </dgm:presLayoutVars>
      </dgm:prSet>
      <dgm:spPr/>
    </dgm:pt>
    <dgm:pt modelId="{63787862-4081-4B58-A274-C6481A848BA1}" type="pres">
      <dgm:prSet presAssocID="{732646A3-2F61-4BD6-95B2-861DD33DE731}" presName="rootComposite2" presStyleCnt="0"/>
      <dgm:spPr/>
    </dgm:pt>
    <dgm:pt modelId="{F246AC91-CF77-4426-AAA7-7B08389F0B20}" type="pres">
      <dgm:prSet presAssocID="{732646A3-2F61-4BD6-95B2-861DD33DE731}" presName="rootText2" presStyleLbl="alignAcc1" presStyleIdx="0" presStyleCnt="0">
        <dgm:presLayoutVars>
          <dgm:chPref val="3"/>
        </dgm:presLayoutVars>
      </dgm:prSet>
      <dgm:spPr/>
      <dgm:t>
        <a:bodyPr/>
        <a:lstStyle/>
        <a:p>
          <a:endParaRPr lang="en-US"/>
        </a:p>
      </dgm:t>
    </dgm:pt>
    <dgm:pt modelId="{285EBD81-4258-4F19-B7A0-2232AA0C8BBE}" type="pres">
      <dgm:prSet presAssocID="{732646A3-2F61-4BD6-95B2-861DD33DE731}" presName="topArc2" presStyleLbl="parChTrans1D1" presStyleIdx="2" presStyleCnt="16"/>
      <dgm:spPr/>
    </dgm:pt>
    <dgm:pt modelId="{EAC6477E-1D17-4C56-B41B-52409CE3CBA8}" type="pres">
      <dgm:prSet presAssocID="{732646A3-2F61-4BD6-95B2-861DD33DE731}" presName="bottomArc2" presStyleLbl="parChTrans1D1" presStyleIdx="3" presStyleCnt="16"/>
      <dgm:spPr/>
    </dgm:pt>
    <dgm:pt modelId="{9F1F22C2-1DCE-45F6-8B27-9668AD453B72}" type="pres">
      <dgm:prSet presAssocID="{732646A3-2F61-4BD6-95B2-861DD33DE731}" presName="topConnNode2" presStyleLbl="node2" presStyleIdx="0" presStyleCnt="0"/>
      <dgm:spPr/>
      <dgm:t>
        <a:bodyPr/>
        <a:lstStyle/>
        <a:p>
          <a:endParaRPr lang="en-US"/>
        </a:p>
      </dgm:t>
    </dgm:pt>
    <dgm:pt modelId="{22D7F5B1-A966-4A77-B522-0044B9CF7D36}" type="pres">
      <dgm:prSet presAssocID="{732646A3-2F61-4BD6-95B2-861DD33DE731}" presName="hierChild4" presStyleCnt="0"/>
      <dgm:spPr/>
    </dgm:pt>
    <dgm:pt modelId="{492F6AFD-61FA-4715-975D-0E23207BF750}" type="pres">
      <dgm:prSet presAssocID="{7DBCEDDE-7C47-4004-B201-9354B8F1A7A5}" presName="Name28" presStyleLbl="parChTrans1D3" presStyleIdx="0" presStyleCnt="2"/>
      <dgm:spPr/>
      <dgm:t>
        <a:bodyPr/>
        <a:lstStyle/>
        <a:p>
          <a:endParaRPr lang="en-US"/>
        </a:p>
      </dgm:t>
    </dgm:pt>
    <dgm:pt modelId="{4C0DB4BC-B173-4D8A-91D9-691C763692CA}" type="pres">
      <dgm:prSet presAssocID="{428A776C-E853-43CD-9A07-C43CA7FA9A22}" presName="hierRoot2" presStyleCnt="0">
        <dgm:presLayoutVars>
          <dgm:hierBranch val="init"/>
        </dgm:presLayoutVars>
      </dgm:prSet>
      <dgm:spPr/>
    </dgm:pt>
    <dgm:pt modelId="{EF8EA74B-4957-4084-B6B4-622C2F7465F1}" type="pres">
      <dgm:prSet presAssocID="{428A776C-E853-43CD-9A07-C43CA7FA9A22}" presName="rootComposite2" presStyleCnt="0"/>
      <dgm:spPr/>
    </dgm:pt>
    <dgm:pt modelId="{D0498F15-321A-4DDC-990F-F6E013943C94}" type="pres">
      <dgm:prSet presAssocID="{428A776C-E853-43CD-9A07-C43CA7FA9A22}" presName="rootText2" presStyleLbl="alignAcc1" presStyleIdx="0" presStyleCnt="0">
        <dgm:presLayoutVars>
          <dgm:chPref val="3"/>
        </dgm:presLayoutVars>
      </dgm:prSet>
      <dgm:spPr/>
      <dgm:t>
        <a:bodyPr/>
        <a:lstStyle/>
        <a:p>
          <a:endParaRPr lang="en-US"/>
        </a:p>
      </dgm:t>
    </dgm:pt>
    <dgm:pt modelId="{ECA2F0D1-6D17-4E84-93D0-53A86795B550}" type="pres">
      <dgm:prSet presAssocID="{428A776C-E853-43CD-9A07-C43CA7FA9A22}" presName="topArc2" presStyleLbl="parChTrans1D1" presStyleIdx="4" presStyleCnt="16"/>
      <dgm:spPr/>
    </dgm:pt>
    <dgm:pt modelId="{310934A9-FF23-4FB1-BD26-D428EFBF8736}" type="pres">
      <dgm:prSet presAssocID="{428A776C-E853-43CD-9A07-C43CA7FA9A22}" presName="bottomArc2" presStyleLbl="parChTrans1D1" presStyleIdx="5" presStyleCnt="16"/>
      <dgm:spPr/>
    </dgm:pt>
    <dgm:pt modelId="{D8EA5BB1-716F-459F-868B-C26FDEF52B62}" type="pres">
      <dgm:prSet presAssocID="{428A776C-E853-43CD-9A07-C43CA7FA9A22}" presName="topConnNode2" presStyleLbl="node3" presStyleIdx="0" presStyleCnt="0"/>
      <dgm:spPr/>
      <dgm:t>
        <a:bodyPr/>
        <a:lstStyle/>
        <a:p>
          <a:endParaRPr lang="en-US"/>
        </a:p>
      </dgm:t>
    </dgm:pt>
    <dgm:pt modelId="{3CB37C63-D899-4450-B66E-FF054B2E93EB}" type="pres">
      <dgm:prSet presAssocID="{428A776C-E853-43CD-9A07-C43CA7FA9A22}" presName="hierChild4" presStyleCnt="0"/>
      <dgm:spPr/>
    </dgm:pt>
    <dgm:pt modelId="{FE75ACF6-09C3-4A64-AA72-B062CB87F6C6}" type="pres">
      <dgm:prSet presAssocID="{6CA6CCE0-3BE0-471B-8411-0BDAB86E49C0}" presName="Name28" presStyleLbl="parChTrans1D4" presStyleIdx="0" presStyleCnt="3"/>
      <dgm:spPr/>
      <dgm:t>
        <a:bodyPr/>
        <a:lstStyle/>
        <a:p>
          <a:endParaRPr lang="en-US"/>
        </a:p>
      </dgm:t>
    </dgm:pt>
    <dgm:pt modelId="{FD022C3B-6116-4785-92C2-9BFFA9A172DD}" type="pres">
      <dgm:prSet presAssocID="{9AC4BF7C-0802-4DEE-A02E-6936FFE2D9D6}" presName="hierRoot2" presStyleCnt="0">
        <dgm:presLayoutVars>
          <dgm:hierBranch val="init"/>
        </dgm:presLayoutVars>
      </dgm:prSet>
      <dgm:spPr/>
    </dgm:pt>
    <dgm:pt modelId="{FC4BE4A9-B360-459B-9746-D8D2A486A665}" type="pres">
      <dgm:prSet presAssocID="{9AC4BF7C-0802-4DEE-A02E-6936FFE2D9D6}" presName="rootComposite2" presStyleCnt="0"/>
      <dgm:spPr/>
    </dgm:pt>
    <dgm:pt modelId="{BC6A6F3B-641F-4F02-8922-444127D4A1A6}" type="pres">
      <dgm:prSet presAssocID="{9AC4BF7C-0802-4DEE-A02E-6936FFE2D9D6}" presName="rootText2" presStyleLbl="alignAcc1" presStyleIdx="0" presStyleCnt="0">
        <dgm:presLayoutVars>
          <dgm:chPref val="3"/>
        </dgm:presLayoutVars>
      </dgm:prSet>
      <dgm:spPr/>
      <dgm:t>
        <a:bodyPr/>
        <a:lstStyle/>
        <a:p>
          <a:endParaRPr lang="en-US"/>
        </a:p>
      </dgm:t>
    </dgm:pt>
    <dgm:pt modelId="{EA3DCDA6-70EC-4E1A-847F-FB7E46CCF787}" type="pres">
      <dgm:prSet presAssocID="{9AC4BF7C-0802-4DEE-A02E-6936FFE2D9D6}" presName="topArc2" presStyleLbl="parChTrans1D1" presStyleIdx="6" presStyleCnt="16"/>
      <dgm:spPr/>
    </dgm:pt>
    <dgm:pt modelId="{00647A98-A908-49D5-B8CA-031DE1F000DF}" type="pres">
      <dgm:prSet presAssocID="{9AC4BF7C-0802-4DEE-A02E-6936FFE2D9D6}" presName="bottomArc2" presStyleLbl="parChTrans1D1" presStyleIdx="7" presStyleCnt="16"/>
      <dgm:spPr/>
    </dgm:pt>
    <dgm:pt modelId="{561D6ABF-9699-4F38-BAD2-E4D9EDAD6BAA}" type="pres">
      <dgm:prSet presAssocID="{9AC4BF7C-0802-4DEE-A02E-6936FFE2D9D6}" presName="topConnNode2" presStyleLbl="node4" presStyleIdx="0" presStyleCnt="0"/>
      <dgm:spPr/>
      <dgm:t>
        <a:bodyPr/>
        <a:lstStyle/>
        <a:p>
          <a:endParaRPr lang="en-US"/>
        </a:p>
      </dgm:t>
    </dgm:pt>
    <dgm:pt modelId="{1E3C53A5-BE70-4F76-811E-02A58510E384}" type="pres">
      <dgm:prSet presAssocID="{9AC4BF7C-0802-4DEE-A02E-6936FFE2D9D6}" presName="hierChild4" presStyleCnt="0"/>
      <dgm:spPr/>
    </dgm:pt>
    <dgm:pt modelId="{685A3191-A21F-4CF9-8572-565D5DB14EEF}" type="pres">
      <dgm:prSet presAssocID="{9AC4BF7C-0802-4DEE-A02E-6936FFE2D9D6}" presName="hierChild5" presStyleCnt="0"/>
      <dgm:spPr/>
    </dgm:pt>
    <dgm:pt modelId="{440AC2FC-0594-411F-99EB-C810C44D2783}" type="pres">
      <dgm:prSet presAssocID="{428A776C-E853-43CD-9A07-C43CA7FA9A22}" presName="hierChild5" presStyleCnt="0"/>
      <dgm:spPr/>
    </dgm:pt>
    <dgm:pt modelId="{9E6A0A41-2E7F-45A3-B38B-B01104AA5E22}" type="pres">
      <dgm:prSet presAssocID="{732646A3-2F61-4BD6-95B2-861DD33DE731}" presName="hierChild5" presStyleCnt="0"/>
      <dgm:spPr/>
    </dgm:pt>
    <dgm:pt modelId="{F4F26711-7BBF-4554-BE31-EF7D2CF1A4F8}" type="pres">
      <dgm:prSet presAssocID="{0F5AF3D5-1D8C-49BD-AD9E-7DB6EC444369}" presName="Name28" presStyleLbl="parChTrans1D2" presStyleIdx="1" presStyleCnt="2"/>
      <dgm:spPr/>
      <dgm:t>
        <a:bodyPr/>
        <a:lstStyle/>
        <a:p>
          <a:endParaRPr lang="en-US"/>
        </a:p>
      </dgm:t>
    </dgm:pt>
    <dgm:pt modelId="{2003BB1A-23CE-4739-827F-9BDF0C897204}" type="pres">
      <dgm:prSet presAssocID="{6D2325E6-3BB3-46A0-A44B-6695E1BE2DDB}" presName="hierRoot2" presStyleCnt="0">
        <dgm:presLayoutVars>
          <dgm:hierBranch val="init"/>
        </dgm:presLayoutVars>
      </dgm:prSet>
      <dgm:spPr/>
    </dgm:pt>
    <dgm:pt modelId="{A571FF34-7133-4593-8199-4A49BD36F9FB}" type="pres">
      <dgm:prSet presAssocID="{6D2325E6-3BB3-46A0-A44B-6695E1BE2DDB}" presName="rootComposite2" presStyleCnt="0"/>
      <dgm:spPr/>
    </dgm:pt>
    <dgm:pt modelId="{94F1776C-BABA-478B-BF16-AFB6B8302ACA}" type="pres">
      <dgm:prSet presAssocID="{6D2325E6-3BB3-46A0-A44B-6695E1BE2DDB}" presName="rootText2" presStyleLbl="alignAcc1" presStyleIdx="0" presStyleCnt="0">
        <dgm:presLayoutVars>
          <dgm:chPref val="3"/>
        </dgm:presLayoutVars>
      </dgm:prSet>
      <dgm:spPr/>
      <dgm:t>
        <a:bodyPr/>
        <a:lstStyle/>
        <a:p>
          <a:endParaRPr lang="en-US"/>
        </a:p>
      </dgm:t>
    </dgm:pt>
    <dgm:pt modelId="{639888AF-AF37-4EB8-89AF-89A224C9A8BF}" type="pres">
      <dgm:prSet presAssocID="{6D2325E6-3BB3-46A0-A44B-6695E1BE2DDB}" presName="topArc2" presStyleLbl="parChTrans1D1" presStyleIdx="8" presStyleCnt="16"/>
      <dgm:spPr/>
    </dgm:pt>
    <dgm:pt modelId="{E1A45E34-6F1B-4839-A5BC-43FD50A047F6}" type="pres">
      <dgm:prSet presAssocID="{6D2325E6-3BB3-46A0-A44B-6695E1BE2DDB}" presName="bottomArc2" presStyleLbl="parChTrans1D1" presStyleIdx="9" presStyleCnt="16"/>
      <dgm:spPr/>
    </dgm:pt>
    <dgm:pt modelId="{9185885B-343E-4272-83B0-DCCB8938637C}" type="pres">
      <dgm:prSet presAssocID="{6D2325E6-3BB3-46A0-A44B-6695E1BE2DDB}" presName="topConnNode2" presStyleLbl="node2" presStyleIdx="0" presStyleCnt="0"/>
      <dgm:spPr/>
      <dgm:t>
        <a:bodyPr/>
        <a:lstStyle/>
        <a:p>
          <a:endParaRPr lang="en-US"/>
        </a:p>
      </dgm:t>
    </dgm:pt>
    <dgm:pt modelId="{E04888D0-8F39-4060-8BB1-2D8A576510C4}" type="pres">
      <dgm:prSet presAssocID="{6D2325E6-3BB3-46A0-A44B-6695E1BE2DDB}" presName="hierChild4" presStyleCnt="0"/>
      <dgm:spPr/>
    </dgm:pt>
    <dgm:pt modelId="{F333FECD-ECB0-4ABC-ACFF-5E02E4D95094}" type="pres">
      <dgm:prSet presAssocID="{380280A1-3735-4B94-9A4E-73FB4E66D833}" presName="Name28" presStyleLbl="parChTrans1D3" presStyleIdx="1" presStyleCnt="2"/>
      <dgm:spPr/>
      <dgm:t>
        <a:bodyPr/>
        <a:lstStyle/>
        <a:p>
          <a:endParaRPr lang="en-US"/>
        </a:p>
      </dgm:t>
    </dgm:pt>
    <dgm:pt modelId="{46D3D1FB-5278-4A9E-A391-81CB6288EB49}" type="pres">
      <dgm:prSet presAssocID="{B9169215-E520-4AE1-A6B4-DFDEB25B60FB}" presName="hierRoot2" presStyleCnt="0">
        <dgm:presLayoutVars>
          <dgm:hierBranch val="init"/>
        </dgm:presLayoutVars>
      </dgm:prSet>
      <dgm:spPr/>
    </dgm:pt>
    <dgm:pt modelId="{339D3457-BF5A-40D6-9CC4-F34B6356DBDD}" type="pres">
      <dgm:prSet presAssocID="{B9169215-E520-4AE1-A6B4-DFDEB25B60FB}" presName="rootComposite2" presStyleCnt="0"/>
      <dgm:spPr/>
    </dgm:pt>
    <dgm:pt modelId="{67CA8B2F-AA3B-47DA-A8EF-C97D809E737F}" type="pres">
      <dgm:prSet presAssocID="{B9169215-E520-4AE1-A6B4-DFDEB25B60FB}" presName="rootText2" presStyleLbl="alignAcc1" presStyleIdx="0" presStyleCnt="0">
        <dgm:presLayoutVars>
          <dgm:chPref val="3"/>
        </dgm:presLayoutVars>
      </dgm:prSet>
      <dgm:spPr/>
      <dgm:t>
        <a:bodyPr/>
        <a:lstStyle/>
        <a:p>
          <a:endParaRPr lang="en-US"/>
        </a:p>
      </dgm:t>
    </dgm:pt>
    <dgm:pt modelId="{3C0A832C-447B-4C58-A8D8-7629D0595576}" type="pres">
      <dgm:prSet presAssocID="{B9169215-E520-4AE1-A6B4-DFDEB25B60FB}" presName="topArc2" presStyleLbl="parChTrans1D1" presStyleIdx="10" presStyleCnt="16"/>
      <dgm:spPr/>
    </dgm:pt>
    <dgm:pt modelId="{AB0179C9-9945-4E1D-9D01-A2A97AAEE610}" type="pres">
      <dgm:prSet presAssocID="{B9169215-E520-4AE1-A6B4-DFDEB25B60FB}" presName="bottomArc2" presStyleLbl="parChTrans1D1" presStyleIdx="11" presStyleCnt="16"/>
      <dgm:spPr/>
    </dgm:pt>
    <dgm:pt modelId="{ED9A6284-E23D-4FCB-80C1-6E55249A0EBE}" type="pres">
      <dgm:prSet presAssocID="{B9169215-E520-4AE1-A6B4-DFDEB25B60FB}" presName="topConnNode2" presStyleLbl="node3" presStyleIdx="0" presStyleCnt="0"/>
      <dgm:spPr/>
      <dgm:t>
        <a:bodyPr/>
        <a:lstStyle/>
        <a:p>
          <a:endParaRPr lang="en-US"/>
        </a:p>
      </dgm:t>
    </dgm:pt>
    <dgm:pt modelId="{4DDE15FD-5B63-4916-B5ED-4FCDF1136787}" type="pres">
      <dgm:prSet presAssocID="{B9169215-E520-4AE1-A6B4-DFDEB25B60FB}" presName="hierChild4" presStyleCnt="0"/>
      <dgm:spPr/>
    </dgm:pt>
    <dgm:pt modelId="{E8C828FD-DF46-4576-9A1C-9FD4EE975ABE}" type="pres">
      <dgm:prSet presAssocID="{AC6E7C37-B817-4FA3-A38C-C7A239EA02DC}" presName="Name28" presStyleLbl="parChTrans1D4" presStyleIdx="1" presStyleCnt="3"/>
      <dgm:spPr/>
      <dgm:t>
        <a:bodyPr/>
        <a:lstStyle/>
        <a:p>
          <a:endParaRPr lang="en-US"/>
        </a:p>
      </dgm:t>
    </dgm:pt>
    <dgm:pt modelId="{13699472-E11A-447D-BBA7-9CF7ECA38F6A}" type="pres">
      <dgm:prSet presAssocID="{86A691C5-CC0B-4932-A9A3-D62B80A4E8DE}" presName="hierRoot2" presStyleCnt="0">
        <dgm:presLayoutVars>
          <dgm:hierBranch val="init"/>
        </dgm:presLayoutVars>
      </dgm:prSet>
      <dgm:spPr/>
    </dgm:pt>
    <dgm:pt modelId="{7791E5D4-676B-406B-932A-7E6AFCC927FE}" type="pres">
      <dgm:prSet presAssocID="{86A691C5-CC0B-4932-A9A3-D62B80A4E8DE}" presName="rootComposite2" presStyleCnt="0"/>
      <dgm:spPr/>
    </dgm:pt>
    <dgm:pt modelId="{29F7981A-7446-4747-A59A-069BE4433072}" type="pres">
      <dgm:prSet presAssocID="{86A691C5-CC0B-4932-A9A3-D62B80A4E8DE}" presName="rootText2" presStyleLbl="alignAcc1" presStyleIdx="0" presStyleCnt="0">
        <dgm:presLayoutVars>
          <dgm:chPref val="3"/>
        </dgm:presLayoutVars>
      </dgm:prSet>
      <dgm:spPr/>
      <dgm:t>
        <a:bodyPr/>
        <a:lstStyle/>
        <a:p>
          <a:endParaRPr lang="en-US"/>
        </a:p>
      </dgm:t>
    </dgm:pt>
    <dgm:pt modelId="{C61CB38C-6E43-4F9D-9707-D708349D504E}" type="pres">
      <dgm:prSet presAssocID="{86A691C5-CC0B-4932-A9A3-D62B80A4E8DE}" presName="topArc2" presStyleLbl="parChTrans1D1" presStyleIdx="12" presStyleCnt="16"/>
      <dgm:spPr/>
    </dgm:pt>
    <dgm:pt modelId="{FDACB858-EAE9-4227-A997-52E3A5F0C7E8}" type="pres">
      <dgm:prSet presAssocID="{86A691C5-CC0B-4932-A9A3-D62B80A4E8DE}" presName="bottomArc2" presStyleLbl="parChTrans1D1" presStyleIdx="13" presStyleCnt="16"/>
      <dgm:spPr/>
    </dgm:pt>
    <dgm:pt modelId="{FBA349D9-0B88-40C6-9585-B5E21D669333}" type="pres">
      <dgm:prSet presAssocID="{86A691C5-CC0B-4932-A9A3-D62B80A4E8DE}" presName="topConnNode2" presStyleLbl="node4" presStyleIdx="0" presStyleCnt="0"/>
      <dgm:spPr/>
      <dgm:t>
        <a:bodyPr/>
        <a:lstStyle/>
        <a:p>
          <a:endParaRPr lang="en-US"/>
        </a:p>
      </dgm:t>
    </dgm:pt>
    <dgm:pt modelId="{0B62753F-7FE1-40D3-BFCB-586A2A2D1B09}" type="pres">
      <dgm:prSet presAssocID="{86A691C5-CC0B-4932-A9A3-D62B80A4E8DE}" presName="hierChild4" presStyleCnt="0"/>
      <dgm:spPr/>
    </dgm:pt>
    <dgm:pt modelId="{416518D1-2BB8-4637-BEE5-F14CC376E060}" type="pres">
      <dgm:prSet presAssocID="{86A691C5-CC0B-4932-A9A3-D62B80A4E8DE}" presName="hierChild5" presStyleCnt="0"/>
      <dgm:spPr/>
    </dgm:pt>
    <dgm:pt modelId="{09955BDE-E2F8-41E4-9280-507EE98146DC}" type="pres">
      <dgm:prSet presAssocID="{F7C8DB1D-ECB3-4906-AE96-2AC8F2FB4087}" presName="Name28" presStyleLbl="parChTrans1D4" presStyleIdx="2" presStyleCnt="3"/>
      <dgm:spPr/>
      <dgm:t>
        <a:bodyPr/>
        <a:lstStyle/>
        <a:p>
          <a:endParaRPr lang="en-US"/>
        </a:p>
      </dgm:t>
    </dgm:pt>
    <dgm:pt modelId="{DB061BA5-3517-45EC-BB2F-0FAF240DCA85}" type="pres">
      <dgm:prSet presAssocID="{69342E6F-A05D-43BD-8721-8555CA550B60}" presName="hierRoot2" presStyleCnt="0">
        <dgm:presLayoutVars>
          <dgm:hierBranch val="init"/>
        </dgm:presLayoutVars>
      </dgm:prSet>
      <dgm:spPr/>
    </dgm:pt>
    <dgm:pt modelId="{FD67D5EF-D468-4B4B-8E8E-C59514093564}" type="pres">
      <dgm:prSet presAssocID="{69342E6F-A05D-43BD-8721-8555CA550B60}" presName="rootComposite2" presStyleCnt="0"/>
      <dgm:spPr/>
    </dgm:pt>
    <dgm:pt modelId="{6C1A6019-04CA-4BF5-9ED3-8969E201E8EE}" type="pres">
      <dgm:prSet presAssocID="{69342E6F-A05D-43BD-8721-8555CA550B60}" presName="rootText2" presStyleLbl="alignAcc1" presStyleIdx="0" presStyleCnt="0">
        <dgm:presLayoutVars>
          <dgm:chPref val="3"/>
        </dgm:presLayoutVars>
      </dgm:prSet>
      <dgm:spPr/>
      <dgm:t>
        <a:bodyPr/>
        <a:lstStyle/>
        <a:p>
          <a:endParaRPr lang="en-US"/>
        </a:p>
      </dgm:t>
    </dgm:pt>
    <dgm:pt modelId="{1BBAC75C-1F62-4B0A-B003-E2EA16A90683}" type="pres">
      <dgm:prSet presAssocID="{69342E6F-A05D-43BD-8721-8555CA550B60}" presName="topArc2" presStyleLbl="parChTrans1D1" presStyleIdx="14" presStyleCnt="16"/>
      <dgm:spPr/>
    </dgm:pt>
    <dgm:pt modelId="{6EC15899-D1BA-4CE4-A8C1-D8D05DA0EC18}" type="pres">
      <dgm:prSet presAssocID="{69342E6F-A05D-43BD-8721-8555CA550B60}" presName="bottomArc2" presStyleLbl="parChTrans1D1" presStyleIdx="15" presStyleCnt="16"/>
      <dgm:spPr/>
    </dgm:pt>
    <dgm:pt modelId="{63BCCDA6-FAC4-4109-BCB9-5DE32A0479DA}" type="pres">
      <dgm:prSet presAssocID="{69342E6F-A05D-43BD-8721-8555CA550B60}" presName="topConnNode2" presStyleLbl="node4" presStyleIdx="0" presStyleCnt="0"/>
      <dgm:spPr/>
      <dgm:t>
        <a:bodyPr/>
        <a:lstStyle/>
        <a:p>
          <a:endParaRPr lang="en-US"/>
        </a:p>
      </dgm:t>
    </dgm:pt>
    <dgm:pt modelId="{A78B2490-15F1-46FF-BE6E-034307894EFF}" type="pres">
      <dgm:prSet presAssocID="{69342E6F-A05D-43BD-8721-8555CA550B60}" presName="hierChild4" presStyleCnt="0"/>
      <dgm:spPr/>
    </dgm:pt>
    <dgm:pt modelId="{AFC95A7E-4CC2-4FA5-A93E-81A4888C432A}" type="pres">
      <dgm:prSet presAssocID="{69342E6F-A05D-43BD-8721-8555CA550B60}" presName="hierChild5" presStyleCnt="0"/>
      <dgm:spPr/>
    </dgm:pt>
    <dgm:pt modelId="{BE43B6EC-1481-44EB-BCE8-4B37621B7C56}" type="pres">
      <dgm:prSet presAssocID="{B9169215-E520-4AE1-A6B4-DFDEB25B60FB}" presName="hierChild5" presStyleCnt="0"/>
      <dgm:spPr/>
    </dgm:pt>
    <dgm:pt modelId="{946DEFB9-F11E-4638-9B5E-900B9DA0E929}" type="pres">
      <dgm:prSet presAssocID="{6D2325E6-3BB3-46A0-A44B-6695E1BE2DDB}" presName="hierChild5" presStyleCnt="0"/>
      <dgm:spPr/>
    </dgm:pt>
    <dgm:pt modelId="{BBFAEA79-0A35-477F-9E79-B1320C631AF6}" type="pres">
      <dgm:prSet presAssocID="{966BD3D1-B4DB-455E-A697-18B307518415}" presName="hierChild3" presStyleCnt="0"/>
      <dgm:spPr/>
    </dgm:pt>
  </dgm:ptLst>
  <dgm:cxnLst>
    <dgm:cxn modelId="{657BFB38-A7F2-4A0C-9D44-CD23D5CD3C5E}" type="presOf" srcId="{4E4DB0FD-423C-474C-87B7-6F1720D9C7C9}" destId="{09CD99BF-3AE1-4C16-8220-D90B44169D1B}" srcOrd="0" destOrd="0" presId="urn:microsoft.com/office/officeart/2008/layout/HalfCircleOrganizationChart"/>
    <dgm:cxn modelId="{E04461B9-8284-480A-AC59-1F5BF500D975}" type="presOf" srcId="{0F5AF3D5-1D8C-49BD-AD9E-7DB6EC444369}" destId="{F4F26711-7BBF-4554-BE31-EF7D2CF1A4F8}" srcOrd="0" destOrd="0" presId="urn:microsoft.com/office/officeart/2008/layout/HalfCircleOrganizationChart"/>
    <dgm:cxn modelId="{549F42D0-E012-4FE4-97C4-6BD8FA1A8273}" type="presOf" srcId="{966BD3D1-B4DB-455E-A697-18B307518415}" destId="{49F812AF-2A7D-462E-BF45-DE8DFA99CBDC}" srcOrd="0" destOrd="0" presId="urn:microsoft.com/office/officeart/2008/layout/HalfCircleOrganizationChart"/>
    <dgm:cxn modelId="{80C33DB8-E511-43F7-A928-200668E196B0}" srcId="{B9169215-E520-4AE1-A6B4-DFDEB25B60FB}" destId="{86A691C5-CC0B-4932-A9A3-D62B80A4E8DE}" srcOrd="0" destOrd="0" parTransId="{AC6E7C37-B817-4FA3-A38C-C7A239EA02DC}" sibTransId="{C27BDFCF-4328-4388-AB8D-919EF1F09A93}"/>
    <dgm:cxn modelId="{7985DB8F-A0AE-48DA-B755-C11623C3EB43}" type="presOf" srcId="{6D2325E6-3BB3-46A0-A44B-6695E1BE2DDB}" destId="{94F1776C-BABA-478B-BF16-AFB6B8302ACA}" srcOrd="0" destOrd="0" presId="urn:microsoft.com/office/officeart/2008/layout/HalfCircleOrganizationChart"/>
    <dgm:cxn modelId="{49CB1127-6DF8-4742-B6E0-3D8724D2BE45}" type="presOf" srcId="{86A691C5-CC0B-4932-A9A3-D62B80A4E8DE}" destId="{29F7981A-7446-4747-A59A-069BE4433072}" srcOrd="0" destOrd="0" presId="urn:microsoft.com/office/officeart/2008/layout/HalfCircleOrganizationChart"/>
    <dgm:cxn modelId="{64F1CFA6-DB18-4C9D-9030-636761002594}" srcId="{48AE31D4-1A5A-4864-98AD-D26C4E719A6B}" destId="{966BD3D1-B4DB-455E-A697-18B307518415}" srcOrd="0" destOrd="0" parTransId="{8E8D1952-D562-4891-9435-D5B9C1937A74}" sibTransId="{CD0731C7-0F54-456C-8F92-F6A3B905377A}"/>
    <dgm:cxn modelId="{B82B251E-9511-46B0-ABD1-E42516124823}" srcId="{966BD3D1-B4DB-455E-A697-18B307518415}" destId="{6D2325E6-3BB3-46A0-A44B-6695E1BE2DDB}" srcOrd="1" destOrd="0" parTransId="{0F5AF3D5-1D8C-49BD-AD9E-7DB6EC444369}" sibTransId="{45FE83D1-CBC2-496A-A58C-4BD8A8194904}"/>
    <dgm:cxn modelId="{68D0966B-98F3-47FA-A9CD-6AF306E5CBA7}" type="presOf" srcId="{F7C8DB1D-ECB3-4906-AE96-2AC8F2FB4087}" destId="{09955BDE-E2F8-41E4-9280-507EE98146DC}" srcOrd="0" destOrd="0" presId="urn:microsoft.com/office/officeart/2008/layout/HalfCircleOrganizationChart"/>
    <dgm:cxn modelId="{1CA094E2-8269-4CB2-B546-856CE3AB324F}" type="presOf" srcId="{380280A1-3735-4B94-9A4E-73FB4E66D833}" destId="{F333FECD-ECB0-4ABC-ACFF-5E02E4D95094}" srcOrd="0" destOrd="0" presId="urn:microsoft.com/office/officeart/2008/layout/HalfCircleOrganizationChart"/>
    <dgm:cxn modelId="{4A709FEA-12A5-4E4B-BA69-362EF8E4493F}" type="presOf" srcId="{428A776C-E853-43CD-9A07-C43CA7FA9A22}" destId="{D0498F15-321A-4DDC-990F-F6E013943C94}" srcOrd="0" destOrd="0" presId="urn:microsoft.com/office/officeart/2008/layout/HalfCircleOrganizationChart"/>
    <dgm:cxn modelId="{00A57171-646F-4A40-98DE-B4FB350885E5}" type="presOf" srcId="{6CA6CCE0-3BE0-471B-8411-0BDAB86E49C0}" destId="{FE75ACF6-09C3-4A64-AA72-B062CB87F6C6}" srcOrd="0" destOrd="0" presId="urn:microsoft.com/office/officeart/2008/layout/HalfCircleOrganizationChart"/>
    <dgm:cxn modelId="{78DCDD9D-A7D1-4A61-B9BC-5C5B52886F82}" type="presOf" srcId="{69342E6F-A05D-43BD-8721-8555CA550B60}" destId="{6C1A6019-04CA-4BF5-9ED3-8969E201E8EE}" srcOrd="0" destOrd="0" presId="urn:microsoft.com/office/officeart/2008/layout/HalfCircleOrganizationChart"/>
    <dgm:cxn modelId="{431708E3-750E-4163-AB44-EA4374917D9F}" type="presOf" srcId="{B9169215-E520-4AE1-A6B4-DFDEB25B60FB}" destId="{67CA8B2F-AA3B-47DA-A8EF-C97D809E737F}" srcOrd="0" destOrd="0" presId="urn:microsoft.com/office/officeart/2008/layout/HalfCircleOrganizationChart"/>
    <dgm:cxn modelId="{1175EAFB-2EE0-4B12-BC69-C19144D59A53}" srcId="{6D2325E6-3BB3-46A0-A44B-6695E1BE2DDB}" destId="{B9169215-E520-4AE1-A6B4-DFDEB25B60FB}" srcOrd="0" destOrd="0" parTransId="{380280A1-3735-4B94-9A4E-73FB4E66D833}" sibTransId="{87418CFD-81FB-4B72-9804-0A836871D4DF}"/>
    <dgm:cxn modelId="{012FC849-F848-44AA-B3C3-D4CEE37F9007}" srcId="{966BD3D1-B4DB-455E-A697-18B307518415}" destId="{732646A3-2F61-4BD6-95B2-861DD33DE731}" srcOrd="0" destOrd="0" parTransId="{4E4DB0FD-423C-474C-87B7-6F1720D9C7C9}" sibTransId="{9D6B13BF-2246-4173-867A-1B68AD56E505}"/>
    <dgm:cxn modelId="{046F145F-D39E-402A-8AB8-532212DB86B3}" type="presOf" srcId="{732646A3-2F61-4BD6-95B2-861DD33DE731}" destId="{F246AC91-CF77-4426-AAA7-7B08389F0B20}" srcOrd="0" destOrd="0" presId="urn:microsoft.com/office/officeart/2008/layout/HalfCircleOrganizationChart"/>
    <dgm:cxn modelId="{88A4A25F-734B-444A-9BDF-9CE0DDCF0239}" type="presOf" srcId="{966BD3D1-B4DB-455E-A697-18B307518415}" destId="{6C9891DF-6D2D-4B25-8C26-E90D071B15AB}" srcOrd="1" destOrd="0" presId="urn:microsoft.com/office/officeart/2008/layout/HalfCircleOrganizationChart"/>
    <dgm:cxn modelId="{566CFF2A-F2D9-46B5-A97C-C020F05D9A04}" type="presOf" srcId="{428A776C-E853-43CD-9A07-C43CA7FA9A22}" destId="{D8EA5BB1-716F-459F-868B-C26FDEF52B62}" srcOrd="1" destOrd="0" presId="urn:microsoft.com/office/officeart/2008/layout/HalfCircleOrganizationChart"/>
    <dgm:cxn modelId="{8458CCA0-4D92-4FC4-A970-EA4C77FD3905}" type="presOf" srcId="{9AC4BF7C-0802-4DEE-A02E-6936FFE2D9D6}" destId="{561D6ABF-9699-4F38-BAD2-E4D9EDAD6BAA}" srcOrd="1" destOrd="0" presId="urn:microsoft.com/office/officeart/2008/layout/HalfCircleOrganizationChart"/>
    <dgm:cxn modelId="{14009241-30C3-4EA2-8134-B3F25202F945}" srcId="{732646A3-2F61-4BD6-95B2-861DD33DE731}" destId="{428A776C-E853-43CD-9A07-C43CA7FA9A22}" srcOrd="0" destOrd="0" parTransId="{7DBCEDDE-7C47-4004-B201-9354B8F1A7A5}" sibTransId="{89C3AAF2-400E-4F8B-8DE6-020D73928FE4}"/>
    <dgm:cxn modelId="{890612FD-9C63-4A14-A9B4-6985FEF01631}" type="presOf" srcId="{6D2325E6-3BB3-46A0-A44B-6695E1BE2DDB}" destId="{9185885B-343E-4272-83B0-DCCB8938637C}" srcOrd="1" destOrd="0" presId="urn:microsoft.com/office/officeart/2008/layout/HalfCircleOrganizationChart"/>
    <dgm:cxn modelId="{37B54F01-A57B-4910-9F78-A8503FFD079F}" type="presOf" srcId="{732646A3-2F61-4BD6-95B2-861DD33DE731}" destId="{9F1F22C2-1DCE-45F6-8B27-9668AD453B72}" srcOrd="1" destOrd="0" presId="urn:microsoft.com/office/officeart/2008/layout/HalfCircleOrganizationChart"/>
    <dgm:cxn modelId="{B3886454-141A-49C9-8B41-C943B10E04E0}" type="presOf" srcId="{86A691C5-CC0B-4932-A9A3-D62B80A4E8DE}" destId="{FBA349D9-0B88-40C6-9585-B5E21D669333}" srcOrd="1" destOrd="0" presId="urn:microsoft.com/office/officeart/2008/layout/HalfCircleOrganizationChart"/>
    <dgm:cxn modelId="{E1A9D5F1-B035-4B67-8549-898DF8FC8B9D}" type="presOf" srcId="{9AC4BF7C-0802-4DEE-A02E-6936FFE2D9D6}" destId="{BC6A6F3B-641F-4F02-8922-444127D4A1A6}" srcOrd="0" destOrd="0" presId="urn:microsoft.com/office/officeart/2008/layout/HalfCircleOrganizationChart"/>
    <dgm:cxn modelId="{D8CF0B11-F03A-42C9-A899-6AA6F273A2E3}" type="presOf" srcId="{AC6E7C37-B817-4FA3-A38C-C7A239EA02DC}" destId="{E8C828FD-DF46-4576-9A1C-9FD4EE975ABE}" srcOrd="0" destOrd="0" presId="urn:microsoft.com/office/officeart/2008/layout/HalfCircleOrganizationChart"/>
    <dgm:cxn modelId="{FFECCCC4-FF23-4BC8-9FF0-14D2FC086A58}" srcId="{428A776C-E853-43CD-9A07-C43CA7FA9A22}" destId="{9AC4BF7C-0802-4DEE-A02E-6936FFE2D9D6}" srcOrd="0" destOrd="0" parTransId="{6CA6CCE0-3BE0-471B-8411-0BDAB86E49C0}" sibTransId="{9B168EC4-693F-422B-B853-21FE76445DEB}"/>
    <dgm:cxn modelId="{4FEA11AD-78AF-4CB1-8001-D5161BE5B9F8}" type="presOf" srcId="{7DBCEDDE-7C47-4004-B201-9354B8F1A7A5}" destId="{492F6AFD-61FA-4715-975D-0E23207BF750}" srcOrd="0" destOrd="0" presId="urn:microsoft.com/office/officeart/2008/layout/HalfCircleOrganizationChart"/>
    <dgm:cxn modelId="{D1CE47B5-DCB7-410D-9FA7-AF422E5024F5}" type="presOf" srcId="{69342E6F-A05D-43BD-8721-8555CA550B60}" destId="{63BCCDA6-FAC4-4109-BCB9-5DE32A0479DA}" srcOrd="1" destOrd="0" presId="urn:microsoft.com/office/officeart/2008/layout/HalfCircleOrganizationChart"/>
    <dgm:cxn modelId="{8DA702C1-21D1-40E6-992F-18C159EE1669}" srcId="{B9169215-E520-4AE1-A6B4-DFDEB25B60FB}" destId="{69342E6F-A05D-43BD-8721-8555CA550B60}" srcOrd="1" destOrd="0" parTransId="{F7C8DB1D-ECB3-4906-AE96-2AC8F2FB4087}" sibTransId="{5DA35E62-81F2-4E87-9A3B-37110B998274}"/>
    <dgm:cxn modelId="{1B530E5A-E574-415A-AABF-2502EB440570}" type="presOf" srcId="{B9169215-E520-4AE1-A6B4-DFDEB25B60FB}" destId="{ED9A6284-E23D-4FCB-80C1-6E55249A0EBE}" srcOrd="1" destOrd="0" presId="urn:microsoft.com/office/officeart/2008/layout/HalfCircleOrganizationChart"/>
    <dgm:cxn modelId="{7E11F482-4EA7-4C8A-8532-E6479448DE12}" type="presOf" srcId="{48AE31D4-1A5A-4864-98AD-D26C4E719A6B}" destId="{C50B1B77-53B1-4CB5-9706-7F2167CAD868}" srcOrd="0" destOrd="0" presId="urn:microsoft.com/office/officeart/2008/layout/HalfCircleOrganizationChart"/>
    <dgm:cxn modelId="{95E20C4A-3522-4565-9581-9B7B8940180E}" type="presParOf" srcId="{C50B1B77-53B1-4CB5-9706-7F2167CAD868}" destId="{D12F242F-70E6-443D-8C6D-ED9C0B216D1B}" srcOrd="0" destOrd="0" presId="urn:microsoft.com/office/officeart/2008/layout/HalfCircleOrganizationChart"/>
    <dgm:cxn modelId="{88ABA83C-5402-4BC6-99E7-0467CA05F291}" type="presParOf" srcId="{D12F242F-70E6-443D-8C6D-ED9C0B216D1B}" destId="{35CB9919-5EF3-4774-B82D-76FF10D93981}" srcOrd="0" destOrd="0" presId="urn:microsoft.com/office/officeart/2008/layout/HalfCircleOrganizationChart"/>
    <dgm:cxn modelId="{47441898-D84E-4051-935D-3054BD1587CF}" type="presParOf" srcId="{35CB9919-5EF3-4774-B82D-76FF10D93981}" destId="{49F812AF-2A7D-462E-BF45-DE8DFA99CBDC}" srcOrd="0" destOrd="0" presId="urn:microsoft.com/office/officeart/2008/layout/HalfCircleOrganizationChart"/>
    <dgm:cxn modelId="{6B34910A-479E-46B2-833A-070AE7944344}" type="presParOf" srcId="{35CB9919-5EF3-4774-B82D-76FF10D93981}" destId="{40879444-7FCE-4810-B90D-A3966D3DCD6D}" srcOrd="1" destOrd="0" presId="urn:microsoft.com/office/officeart/2008/layout/HalfCircleOrganizationChart"/>
    <dgm:cxn modelId="{451C6162-C41D-4D2A-81F6-463EA3060799}" type="presParOf" srcId="{35CB9919-5EF3-4774-B82D-76FF10D93981}" destId="{29E4EC2C-6BC1-4951-8C17-626C81D19A13}" srcOrd="2" destOrd="0" presId="urn:microsoft.com/office/officeart/2008/layout/HalfCircleOrganizationChart"/>
    <dgm:cxn modelId="{A0B65263-E525-4278-85BB-1A6A1E6EB208}" type="presParOf" srcId="{35CB9919-5EF3-4774-B82D-76FF10D93981}" destId="{6C9891DF-6D2D-4B25-8C26-E90D071B15AB}" srcOrd="3" destOrd="0" presId="urn:microsoft.com/office/officeart/2008/layout/HalfCircleOrganizationChart"/>
    <dgm:cxn modelId="{E413D8A7-9803-464F-BF20-B0DC363FACAE}" type="presParOf" srcId="{D12F242F-70E6-443D-8C6D-ED9C0B216D1B}" destId="{1536AAE8-FE1F-4781-B005-13AF6F19A2FD}" srcOrd="1" destOrd="0" presId="urn:microsoft.com/office/officeart/2008/layout/HalfCircleOrganizationChart"/>
    <dgm:cxn modelId="{72736CD1-3E21-4315-B49B-674A74D5CDB5}" type="presParOf" srcId="{1536AAE8-FE1F-4781-B005-13AF6F19A2FD}" destId="{09CD99BF-3AE1-4C16-8220-D90B44169D1B}" srcOrd="0" destOrd="0" presId="urn:microsoft.com/office/officeart/2008/layout/HalfCircleOrganizationChart"/>
    <dgm:cxn modelId="{AB1C58A0-088C-42D0-8924-08FDD8207492}" type="presParOf" srcId="{1536AAE8-FE1F-4781-B005-13AF6F19A2FD}" destId="{587575C0-1FA2-416D-A935-1AF501F5A81D}" srcOrd="1" destOrd="0" presId="urn:microsoft.com/office/officeart/2008/layout/HalfCircleOrganizationChart"/>
    <dgm:cxn modelId="{6747C124-8857-456E-91E2-69D15B13F576}" type="presParOf" srcId="{587575C0-1FA2-416D-A935-1AF501F5A81D}" destId="{63787862-4081-4B58-A274-C6481A848BA1}" srcOrd="0" destOrd="0" presId="urn:microsoft.com/office/officeart/2008/layout/HalfCircleOrganizationChart"/>
    <dgm:cxn modelId="{26BD996C-AE39-479E-9531-D63A0191FD2A}" type="presParOf" srcId="{63787862-4081-4B58-A274-C6481A848BA1}" destId="{F246AC91-CF77-4426-AAA7-7B08389F0B20}" srcOrd="0" destOrd="0" presId="urn:microsoft.com/office/officeart/2008/layout/HalfCircleOrganizationChart"/>
    <dgm:cxn modelId="{AAAF6DA8-DFA6-43A2-8C8E-5121E6E8BEFE}" type="presParOf" srcId="{63787862-4081-4B58-A274-C6481A848BA1}" destId="{285EBD81-4258-4F19-B7A0-2232AA0C8BBE}" srcOrd="1" destOrd="0" presId="urn:microsoft.com/office/officeart/2008/layout/HalfCircleOrganizationChart"/>
    <dgm:cxn modelId="{17433868-4D94-41F4-9760-A13AD712A4BD}" type="presParOf" srcId="{63787862-4081-4B58-A274-C6481A848BA1}" destId="{EAC6477E-1D17-4C56-B41B-52409CE3CBA8}" srcOrd="2" destOrd="0" presId="urn:microsoft.com/office/officeart/2008/layout/HalfCircleOrganizationChart"/>
    <dgm:cxn modelId="{1342F2B5-47F9-472A-96C5-33F11C960DBD}" type="presParOf" srcId="{63787862-4081-4B58-A274-C6481A848BA1}" destId="{9F1F22C2-1DCE-45F6-8B27-9668AD453B72}" srcOrd="3" destOrd="0" presId="urn:microsoft.com/office/officeart/2008/layout/HalfCircleOrganizationChart"/>
    <dgm:cxn modelId="{73DA2EF4-F6B0-49DF-A477-911CCD3B86E0}" type="presParOf" srcId="{587575C0-1FA2-416D-A935-1AF501F5A81D}" destId="{22D7F5B1-A966-4A77-B522-0044B9CF7D36}" srcOrd="1" destOrd="0" presId="urn:microsoft.com/office/officeart/2008/layout/HalfCircleOrganizationChart"/>
    <dgm:cxn modelId="{038EA109-9F74-4749-8EF4-1C8263741DCD}" type="presParOf" srcId="{22D7F5B1-A966-4A77-B522-0044B9CF7D36}" destId="{492F6AFD-61FA-4715-975D-0E23207BF750}" srcOrd="0" destOrd="0" presId="urn:microsoft.com/office/officeart/2008/layout/HalfCircleOrganizationChart"/>
    <dgm:cxn modelId="{38533F87-7CD6-47C1-99FA-AEAA11887F0E}" type="presParOf" srcId="{22D7F5B1-A966-4A77-B522-0044B9CF7D36}" destId="{4C0DB4BC-B173-4D8A-91D9-691C763692CA}" srcOrd="1" destOrd="0" presId="urn:microsoft.com/office/officeart/2008/layout/HalfCircleOrganizationChart"/>
    <dgm:cxn modelId="{552523A4-6991-4BFD-AC88-0A7A75F5C128}" type="presParOf" srcId="{4C0DB4BC-B173-4D8A-91D9-691C763692CA}" destId="{EF8EA74B-4957-4084-B6B4-622C2F7465F1}" srcOrd="0" destOrd="0" presId="urn:microsoft.com/office/officeart/2008/layout/HalfCircleOrganizationChart"/>
    <dgm:cxn modelId="{595FF326-419A-41D1-867B-39B4DE3684DA}" type="presParOf" srcId="{EF8EA74B-4957-4084-B6B4-622C2F7465F1}" destId="{D0498F15-321A-4DDC-990F-F6E013943C94}" srcOrd="0" destOrd="0" presId="urn:microsoft.com/office/officeart/2008/layout/HalfCircleOrganizationChart"/>
    <dgm:cxn modelId="{95DE9BAF-AB7A-4D1E-BEA1-B6C779B569EA}" type="presParOf" srcId="{EF8EA74B-4957-4084-B6B4-622C2F7465F1}" destId="{ECA2F0D1-6D17-4E84-93D0-53A86795B550}" srcOrd="1" destOrd="0" presId="urn:microsoft.com/office/officeart/2008/layout/HalfCircleOrganizationChart"/>
    <dgm:cxn modelId="{EF8284F6-FBCF-4037-9925-5E6A3550E668}" type="presParOf" srcId="{EF8EA74B-4957-4084-B6B4-622C2F7465F1}" destId="{310934A9-FF23-4FB1-BD26-D428EFBF8736}" srcOrd="2" destOrd="0" presId="urn:microsoft.com/office/officeart/2008/layout/HalfCircleOrganizationChart"/>
    <dgm:cxn modelId="{67259A0E-B48D-4C96-B5C2-7C0201978499}" type="presParOf" srcId="{EF8EA74B-4957-4084-B6B4-622C2F7465F1}" destId="{D8EA5BB1-716F-459F-868B-C26FDEF52B62}" srcOrd="3" destOrd="0" presId="urn:microsoft.com/office/officeart/2008/layout/HalfCircleOrganizationChart"/>
    <dgm:cxn modelId="{824E7EFF-9ED4-4EA6-9578-066B702C49D9}" type="presParOf" srcId="{4C0DB4BC-B173-4D8A-91D9-691C763692CA}" destId="{3CB37C63-D899-4450-B66E-FF054B2E93EB}" srcOrd="1" destOrd="0" presId="urn:microsoft.com/office/officeart/2008/layout/HalfCircleOrganizationChart"/>
    <dgm:cxn modelId="{B8E9358E-762F-46CA-9E18-FA12D860B16A}" type="presParOf" srcId="{3CB37C63-D899-4450-B66E-FF054B2E93EB}" destId="{FE75ACF6-09C3-4A64-AA72-B062CB87F6C6}" srcOrd="0" destOrd="0" presId="urn:microsoft.com/office/officeart/2008/layout/HalfCircleOrganizationChart"/>
    <dgm:cxn modelId="{B0D5A4E9-9F4F-41BB-B316-CF642D92833E}" type="presParOf" srcId="{3CB37C63-D899-4450-B66E-FF054B2E93EB}" destId="{FD022C3B-6116-4785-92C2-9BFFA9A172DD}" srcOrd="1" destOrd="0" presId="urn:microsoft.com/office/officeart/2008/layout/HalfCircleOrganizationChart"/>
    <dgm:cxn modelId="{6FD38EDA-2D31-4F0A-B81A-06C25CB5FD2A}" type="presParOf" srcId="{FD022C3B-6116-4785-92C2-9BFFA9A172DD}" destId="{FC4BE4A9-B360-459B-9746-D8D2A486A665}" srcOrd="0" destOrd="0" presId="urn:microsoft.com/office/officeart/2008/layout/HalfCircleOrganizationChart"/>
    <dgm:cxn modelId="{35A44D72-BDC8-4EDE-8A24-F3E635C93F88}" type="presParOf" srcId="{FC4BE4A9-B360-459B-9746-D8D2A486A665}" destId="{BC6A6F3B-641F-4F02-8922-444127D4A1A6}" srcOrd="0" destOrd="0" presId="urn:microsoft.com/office/officeart/2008/layout/HalfCircleOrganizationChart"/>
    <dgm:cxn modelId="{FB5BABB7-F630-4EBF-B057-FD0A2C9DA6C1}" type="presParOf" srcId="{FC4BE4A9-B360-459B-9746-D8D2A486A665}" destId="{EA3DCDA6-70EC-4E1A-847F-FB7E46CCF787}" srcOrd="1" destOrd="0" presId="urn:microsoft.com/office/officeart/2008/layout/HalfCircleOrganizationChart"/>
    <dgm:cxn modelId="{24978648-8ACC-426E-9983-15606A496505}" type="presParOf" srcId="{FC4BE4A9-B360-459B-9746-D8D2A486A665}" destId="{00647A98-A908-49D5-B8CA-031DE1F000DF}" srcOrd="2" destOrd="0" presId="urn:microsoft.com/office/officeart/2008/layout/HalfCircleOrganizationChart"/>
    <dgm:cxn modelId="{8F32E1CA-CB84-4E3F-BE96-BD40FB6AC9B8}" type="presParOf" srcId="{FC4BE4A9-B360-459B-9746-D8D2A486A665}" destId="{561D6ABF-9699-4F38-BAD2-E4D9EDAD6BAA}" srcOrd="3" destOrd="0" presId="urn:microsoft.com/office/officeart/2008/layout/HalfCircleOrganizationChart"/>
    <dgm:cxn modelId="{A65A9274-7A94-4965-97C9-92332CA965E0}" type="presParOf" srcId="{FD022C3B-6116-4785-92C2-9BFFA9A172DD}" destId="{1E3C53A5-BE70-4F76-811E-02A58510E384}" srcOrd="1" destOrd="0" presId="urn:microsoft.com/office/officeart/2008/layout/HalfCircleOrganizationChart"/>
    <dgm:cxn modelId="{0526E676-EE18-48BB-83D4-11CD856D271A}" type="presParOf" srcId="{FD022C3B-6116-4785-92C2-9BFFA9A172DD}" destId="{685A3191-A21F-4CF9-8572-565D5DB14EEF}" srcOrd="2" destOrd="0" presId="urn:microsoft.com/office/officeart/2008/layout/HalfCircleOrganizationChart"/>
    <dgm:cxn modelId="{9E1A6CF8-4156-47F6-9399-63BAA06A1907}" type="presParOf" srcId="{4C0DB4BC-B173-4D8A-91D9-691C763692CA}" destId="{440AC2FC-0594-411F-99EB-C810C44D2783}" srcOrd="2" destOrd="0" presId="urn:microsoft.com/office/officeart/2008/layout/HalfCircleOrganizationChart"/>
    <dgm:cxn modelId="{DBABE0CC-6B9C-474B-8B9F-53AE1838D4B4}" type="presParOf" srcId="{587575C0-1FA2-416D-A935-1AF501F5A81D}" destId="{9E6A0A41-2E7F-45A3-B38B-B01104AA5E22}" srcOrd="2" destOrd="0" presId="urn:microsoft.com/office/officeart/2008/layout/HalfCircleOrganizationChart"/>
    <dgm:cxn modelId="{0F2568C3-1834-4611-A353-1426CDBDEFBA}" type="presParOf" srcId="{1536AAE8-FE1F-4781-B005-13AF6F19A2FD}" destId="{F4F26711-7BBF-4554-BE31-EF7D2CF1A4F8}" srcOrd="2" destOrd="0" presId="urn:microsoft.com/office/officeart/2008/layout/HalfCircleOrganizationChart"/>
    <dgm:cxn modelId="{2E27723B-B655-4FEF-9824-E8D025C76697}" type="presParOf" srcId="{1536AAE8-FE1F-4781-B005-13AF6F19A2FD}" destId="{2003BB1A-23CE-4739-827F-9BDF0C897204}" srcOrd="3" destOrd="0" presId="urn:microsoft.com/office/officeart/2008/layout/HalfCircleOrganizationChart"/>
    <dgm:cxn modelId="{0B4A9E72-D5C1-4160-95C8-E07B206BECC7}" type="presParOf" srcId="{2003BB1A-23CE-4739-827F-9BDF0C897204}" destId="{A571FF34-7133-4593-8199-4A49BD36F9FB}" srcOrd="0" destOrd="0" presId="urn:microsoft.com/office/officeart/2008/layout/HalfCircleOrganizationChart"/>
    <dgm:cxn modelId="{EEED7F16-C273-4FF5-B41D-3FCA99E81A7B}" type="presParOf" srcId="{A571FF34-7133-4593-8199-4A49BD36F9FB}" destId="{94F1776C-BABA-478B-BF16-AFB6B8302ACA}" srcOrd="0" destOrd="0" presId="urn:microsoft.com/office/officeart/2008/layout/HalfCircleOrganizationChart"/>
    <dgm:cxn modelId="{E1FB35A8-7D26-42FE-814F-B9E88D62D03E}" type="presParOf" srcId="{A571FF34-7133-4593-8199-4A49BD36F9FB}" destId="{639888AF-AF37-4EB8-89AF-89A224C9A8BF}" srcOrd="1" destOrd="0" presId="urn:microsoft.com/office/officeart/2008/layout/HalfCircleOrganizationChart"/>
    <dgm:cxn modelId="{B277BB59-27B2-4632-8A89-BF1C473BC8B7}" type="presParOf" srcId="{A571FF34-7133-4593-8199-4A49BD36F9FB}" destId="{E1A45E34-6F1B-4839-A5BC-43FD50A047F6}" srcOrd="2" destOrd="0" presId="urn:microsoft.com/office/officeart/2008/layout/HalfCircleOrganizationChart"/>
    <dgm:cxn modelId="{3EEA85C4-4D40-4989-B912-83CE28355EF2}" type="presParOf" srcId="{A571FF34-7133-4593-8199-4A49BD36F9FB}" destId="{9185885B-343E-4272-83B0-DCCB8938637C}" srcOrd="3" destOrd="0" presId="urn:microsoft.com/office/officeart/2008/layout/HalfCircleOrganizationChart"/>
    <dgm:cxn modelId="{102F84D8-C2EE-4851-8C2D-3D428132F01C}" type="presParOf" srcId="{2003BB1A-23CE-4739-827F-9BDF0C897204}" destId="{E04888D0-8F39-4060-8BB1-2D8A576510C4}" srcOrd="1" destOrd="0" presId="urn:microsoft.com/office/officeart/2008/layout/HalfCircleOrganizationChart"/>
    <dgm:cxn modelId="{55C9BC74-FD9B-4B46-9722-114F2EA1C83E}" type="presParOf" srcId="{E04888D0-8F39-4060-8BB1-2D8A576510C4}" destId="{F333FECD-ECB0-4ABC-ACFF-5E02E4D95094}" srcOrd="0" destOrd="0" presId="urn:microsoft.com/office/officeart/2008/layout/HalfCircleOrganizationChart"/>
    <dgm:cxn modelId="{82662CD7-C554-495D-852C-67C767972565}" type="presParOf" srcId="{E04888D0-8F39-4060-8BB1-2D8A576510C4}" destId="{46D3D1FB-5278-4A9E-A391-81CB6288EB49}" srcOrd="1" destOrd="0" presId="urn:microsoft.com/office/officeart/2008/layout/HalfCircleOrganizationChart"/>
    <dgm:cxn modelId="{CC04845B-34A6-4893-9621-2914C4EE221C}" type="presParOf" srcId="{46D3D1FB-5278-4A9E-A391-81CB6288EB49}" destId="{339D3457-BF5A-40D6-9CC4-F34B6356DBDD}" srcOrd="0" destOrd="0" presId="urn:microsoft.com/office/officeart/2008/layout/HalfCircleOrganizationChart"/>
    <dgm:cxn modelId="{3337146D-A742-40C5-A210-01158A2DAACD}" type="presParOf" srcId="{339D3457-BF5A-40D6-9CC4-F34B6356DBDD}" destId="{67CA8B2F-AA3B-47DA-A8EF-C97D809E737F}" srcOrd="0" destOrd="0" presId="urn:microsoft.com/office/officeart/2008/layout/HalfCircleOrganizationChart"/>
    <dgm:cxn modelId="{610C2DA5-F123-49BD-B6B5-A4B5D4F5C98E}" type="presParOf" srcId="{339D3457-BF5A-40D6-9CC4-F34B6356DBDD}" destId="{3C0A832C-447B-4C58-A8D8-7629D0595576}" srcOrd="1" destOrd="0" presId="urn:microsoft.com/office/officeart/2008/layout/HalfCircleOrganizationChart"/>
    <dgm:cxn modelId="{5FF291EA-C617-4640-9FCC-CD303816EE64}" type="presParOf" srcId="{339D3457-BF5A-40D6-9CC4-F34B6356DBDD}" destId="{AB0179C9-9945-4E1D-9D01-A2A97AAEE610}" srcOrd="2" destOrd="0" presId="urn:microsoft.com/office/officeart/2008/layout/HalfCircleOrganizationChart"/>
    <dgm:cxn modelId="{5C7CA569-0300-4975-9581-36400BEF169D}" type="presParOf" srcId="{339D3457-BF5A-40D6-9CC4-F34B6356DBDD}" destId="{ED9A6284-E23D-4FCB-80C1-6E55249A0EBE}" srcOrd="3" destOrd="0" presId="urn:microsoft.com/office/officeart/2008/layout/HalfCircleOrganizationChart"/>
    <dgm:cxn modelId="{8B350B32-E95D-42B8-B71A-A1B6DE62C477}" type="presParOf" srcId="{46D3D1FB-5278-4A9E-A391-81CB6288EB49}" destId="{4DDE15FD-5B63-4916-B5ED-4FCDF1136787}" srcOrd="1" destOrd="0" presId="urn:microsoft.com/office/officeart/2008/layout/HalfCircleOrganizationChart"/>
    <dgm:cxn modelId="{C4E0AB67-FE14-48D7-8F3C-385594E7FBD2}" type="presParOf" srcId="{4DDE15FD-5B63-4916-B5ED-4FCDF1136787}" destId="{E8C828FD-DF46-4576-9A1C-9FD4EE975ABE}" srcOrd="0" destOrd="0" presId="urn:microsoft.com/office/officeart/2008/layout/HalfCircleOrganizationChart"/>
    <dgm:cxn modelId="{A741DA6C-01B7-42CA-ABBC-59472FF65A2A}" type="presParOf" srcId="{4DDE15FD-5B63-4916-B5ED-4FCDF1136787}" destId="{13699472-E11A-447D-BBA7-9CF7ECA38F6A}" srcOrd="1" destOrd="0" presId="urn:microsoft.com/office/officeart/2008/layout/HalfCircleOrganizationChart"/>
    <dgm:cxn modelId="{2710227D-9989-4E55-8D8D-2F990AE015BE}" type="presParOf" srcId="{13699472-E11A-447D-BBA7-9CF7ECA38F6A}" destId="{7791E5D4-676B-406B-932A-7E6AFCC927FE}" srcOrd="0" destOrd="0" presId="urn:microsoft.com/office/officeart/2008/layout/HalfCircleOrganizationChart"/>
    <dgm:cxn modelId="{F354C600-567C-4EAF-821A-616E07B0F265}" type="presParOf" srcId="{7791E5D4-676B-406B-932A-7E6AFCC927FE}" destId="{29F7981A-7446-4747-A59A-069BE4433072}" srcOrd="0" destOrd="0" presId="urn:microsoft.com/office/officeart/2008/layout/HalfCircleOrganizationChart"/>
    <dgm:cxn modelId="{EF698598-5BF3-4AFC-8A09-E576A028A060}" type="presParOf" srcId="{7791E5D4-676B-406B-932A-7E6AFCC927FE}" destId="{C61CB38C-6E43-4F9D-9707-D708349D504E}" srcOrd="1" destOrd="0" presId="urn:microsoft.com/office/officeart/2008/layout/HalfCircleOrganizationChart"/>
    <dgm:cxn modelId="{C4A4DB41-B252-4B05-A127-07E5BDCF8C31}" type="presParOf" srcId="{7791E5D4-676B-406B-932A-7E6AFCC927FE}" destId="{FDACB858-EAE9-4227-A997-52E3A5F0C7E8}" srcOrd="2" destOrd="0" presId="urn:microsoft.com/office/officeart/2008/layout/HalfCircleOrganizationChart"/>
    <dgm:cxn modelId="{39F4B929-02D9-4F07-B037-1E04371654AA}" type="presParOf" srcId="{7791E5D4-676B-406B-932A-7E6AFCC927FE}" destId="{FBA349D9-0B88-40C6-9585-B5E21D669333}" srcOrd="3" destOrd="0" presId="urn:microsoft.com/office/officeart/2008/layout/HalfCircleOrganizationChart"/>
    <dgm:cxn modelId="{30AA313C-C488-40CA-B330-8F885CA8D6A4}" type="presParOf" srcId="{13699472-E11A-447D-BBA7-9CF7ECA38F6A}" destId="{0B62753F-7FE1-40D3-BFCB-586A2A2D1B09}" srcOrd="1" destOrd="0" presId="urn:microsoft.com/office/officeart/2008/layout/HalfCircleOrganizationChart"/>
    <dgm:cxn modelId="{21EE8529-1588-45E2-849F-041CAC215999}" type="presParOf" srcId="{13699472-E11A-447D-BBA7-9CF7ECA38F6A}" destId="{416518D1-2BB8-4637-BEE5-F14CC376E060}" srcOrd="2" destOrd="0" presId="urn:microsoft.com/office/officeart/2008/layout/HalfCircleOrganizationChart"/>
    <dgm:cxn modelId="{A65AC9D5-485D-4A0B-AD44-959C3E7B9ABB}" type="presParOf" srcId="{4DDE15FD-5B63-4916-B5ED-4FCDF1136787}" destId="{09955BDE-E2F8-41E4-9280-507EE98146DC}" srcOrd="2" destOrd="0" presId="urn:microsoft.com/office/officeart/2008/layout/HalfCircleOrganizationChart"/>
    <dgm:cxn modelId="{EDEB3451-D770-453A-86FE-59FA57D7E0D0}" type="presParOf" srcId="{4DDE15FD-5B63-4916-B5ED-4FCDF1136787}" destId="{DB061BA5-3517-45EC-BB2F-0FAF240DCA85}" srcOrd="3" destOrd="0" presId="urn:microsoft.com/office/officeart/2008/layout/HalfCircleOrganizationChart"/>
    <dgm:cxn modelId="{0AF979CF-BAE7-4DDC-B06A-353D845451AC}" type="presParOf" srcId="{DB061BA5-3517-45EC-BB2F-0FAF240DCA85}" destId="{FD67D5EF-D468-4B4B-8E8E-C59514093564}" srcOrd="0" destOrd="0" presId="urn:microsoft.com/office/officeart/2008/layout/HalfCircleOrganizationChart"/>
    <dgm:cxn modelId="{8281AE69-CDAE-4B74-9055-96F4DF0AA7D8}" type="presParOf" srcId="{FD67D5EF-D468-4B4B-8E8E-C59514093564}" destId="{6C1A6019-04CA-4BF5-9ED3-8969E201E8EE}" srcOrd="0" destOrd="0" presId="urn:microsoft.com/office/officeart/2008/layout/HalfCircleOrganizationChart"/>
    <dgm:cxn modelId="{9C5CBA6B-DB9D-40C5-BB30-B47BFBEC727F}" type="presParOf" srcId="{FD67D5EF-D468-4B4B-8E8E-C59514093564}" destId="{1BBAC75C-1F62-4B0A-B003-E2EA16A90683}" srcOrd="1" destOrd="0" presId="urn:microsoft.com/office/officeart/2008/layout/HalfCircleOrganizationChart"/>
    <dgm:cxn modelId="{BB178BEC-E47C-4678-8680-C97E8058FA64}" type="presParOf" srcId="{FD67D5EF-D468-4B4B-8E8E-C59514093564}" destId="{6EC15899-D1BA-4CE4-A8C1-D8D05DA0EC18}" srcOrd="2" destOrd="0" presId="urn:microsoft.com/office/officeart/2008/layout/HalfCircleOrganizationChart"/>
    <dgm:cxn modelId="{FD0F4955-4A86-4D62-81D6-CF345DE3F9D8}" type="presParOf" srcId="{FD67D5EF-D468-4B4B-8E8E-C59514093564}" destId="{63BCCDA6-FAC4-4109-BCB9-5DE32A0479DA}" srcOrd="3" destOrd="0" presId="urn:microsoft.com/office/officeart/2008/layout/HalfCircleOrganizationChart"/>
    <dgm:cxn modelId="{CF7C7601-234F-4EDF-96E6-903F80CAB5D4}" type="presParOf" srcId="{DB061BA5-3517-45EC-BB2F-0FAF240DCA85}" destId="{A78B2490-15F1-46FF-BE6E-034307894EFF}" srcOrd="1" destOrd="0" presId="urn:microsoft.com/office/officeart/2008/layout/HalfCircleOrganizationChart"/>
    <dgm:cxn modelId="{00050925-65E1-44C5-868B-E86A554D031E}" type="presParOf" srcId="{DB061BA5-3517-45EC-BB2F-0FAF240DCA85}" destId="{AFC95A7E-4CC2-4FA5-A93E-81A4888C432A}" srcOrd="2" destOrd="0" presId="urn:microsoft.com/office/officeart/2008/layout/HalfCircleOrganizationChart"/>
    <dgm:cxn modelId="{562E0755-7B2E-46AA-B3D1-9779F7F2D5DA}" type="presParOf" srcId="{46D3D1FB-5278-4A9E-A391-81CB6288EB49}" destId="{BE43B6EC-1481-44EB-BCE8-4B37621B7C56}" srcOrd="2" destOrd="0" presId="urn:microsoft.com/office/officeart/2008/layout/HalfCircleOrganizationChart"/>
    <dgm:cxn modelId="{18518BB6-3AB4-4280-AF3B-3073DAAA68E5}" type="presParOf" srcId="{2003BB1A-23CE-4739-827F-9BDF0C897204}" destId="{946DEFB9-F11E-4638-9B5E-900B9DA0E929}" srcOrd="2" destOrd="0" presId="urn:microsoft.com/office/officeart/2008/layout/HalfCircleOrganizationChart"/>
    <dgm:cxn modelId="{D1945AC1-6577-48A9-BBB3-7F97F6AC39C8}" type="presParOf" srcId="{D12F242F-70E6-443D-8C6D-ED9C0B216D1B}" destId="{BBFAEA79-0A35-477F-9E79-B1320C631AF6}"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B0C412-84A1-4922-9C45-8602A2F45051}">
      <dsp:nvSpPr>
        <dsp:cNvPr id="0" name=""/>
        <dsp:cNvSpPr/>
      </dsp:nvSpPr>
      <dsp:spPr>
        <a:xfrm>
          <a:off x="1176" y="694549"/>
          <a:ext cx="2498260" cy="62456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fr-CH" sz="3700" kern="1200" dirty="0" smtClean="0"/>
            <a:t>Allemagne</a:t>
          </a:r>
          <a:endParaRPr lang="en-US" sz="3700" kern="1200" dirty="0"/>
        </a:p>
      </dsp:txBody>
      <dsp:txXfrm>
        <a:off x="19469" y="712842"/>
        <a:ext cx="2461674" cy="587979"/>
      </dsp:txXfrm>
    </dsp:sp>
    <dsp:sp modelId="{57A261AE-F690-4A77-9F71-7AC377AF59DC}">
      <dsp:nvSpPr>
        <dsp:cNvPr id="0" name=""/>
        <dsp:cNvSpPr/>
      </dsp:nvSpPr>
      <dsp:spPr>
        <a:xfrm rot="5400000">
          <a:off x="1195657" y="1373764"/>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FCA0FB2F-9663-4487-BD30-2D683CAB608B}">
      <dsp:nvSpPr>
        <dsp:cNvPr id="0" name=""/>
        <dsp:cNvSpPr/>
      </dsp:nvSpPr>
      <dsp:spPr>
        <a:xfrm>
          <a:off x="1176" y="1537712"/>
          <a:ext cx="2498260" cy="624565"/>
        </a:xfrm>
        <a:prstGeom prst="roundRect">
          <a:avLst>
            <a:gd name="adj" fmla="val 1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Si l’activité est exercée dans le pays de </a:t>
          </a:r>
          <a:r>
            <a:rPr lang="fr-CH" sz="900" b="1" kern="1200" dirty="0" smtClean="0"/>
            <a:t>résidence</a:t>
          </a:r>
          <a:r>
            <a:rPr lang="fr-CH" sz="900" kern="1200" dirty="0" smtClean="0"/>
            <a:t> imposition pays de </a:t>
          </a:r>
          <a:r>
            <a:rPr lang="fr-CH" sz="900" b="1" kern="1200" dirty="0" smtClean="0"/>
            <a:t>résidence</a:t>
          </a:r>
          <a:endParaRPr lang="en-US" sz="900" b="1" kern="1200" dirty="0" smtClean="0"/>
        </a:p>
      </dsp:txBody>
      <dsp:txXfrm>
        <a:off x="19469" y="1556005"/>
        <a:ext cx="2461674" cy="587979"/>
      </dsp:txXfrm>
    </dsp:sp>
    <dsp:sp modelId="{1B4A2508-10B6-4C3F-B1CB-51C2BF9FEEFF}">
      <dsp:nvSpPr>
        <dsp:cNvPr id="0" name=""/>
        <dsp:cNvSpPr/>
      </dsp:nvSpPr>
      <dsp:spPr>
        <a:xfrm rot="5404826">
          <a:off x="1197609" y="2214387"/>
          <a:ext cx="10421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0B57B06C-A839-44B9-A398-6B7DE023EB99}">
      <dsp:nvSpPr>
        <dsp:cNvPr id="0" name=""/>
        <dsp:cNvSpPr/>
      </dsp:nvSpPr>
      <dsp:spPr>
        <a:xfrm>
          <a:off x="0" y="2375795"/>
          <a:ext cx="2498260" cy="624565"/>
        </a:xfrm>
        <a:prstGeom prst="roundRect">
          <a:avLst>
            <a:gd name="adj" fmla="val 10000"/>
          </a:avLst>
        </a:prstGeom>
        <a:solidFill>
          <a:schemeClr val="accent2">
            <a:tint val="40000"/>
            <a:alpha val="90000"/>
            <a:hueOff val="-349388"/>
            <a:satOff val="2181"/>
            <a:lumOff val="267"/>
            <a:alphaOff val="0"/>
          </a:schemeClr>
        </a:solidFill>
        <a:ln w="12700" cap="flat" cmpd="sng" algn="ctr">
          <a:solidFill>
            <a:schemeClr val="accent2">
              <a:tint val="40000"/>
              <a:alpha val="90000"/>
              <a:hueOff val="-349388"/>
              <a:satOff val="2181"/>
              <a:lumOff val="26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Cependant si l’activité est exercée dans le pays d</a:t>
          </a:r>
          <a:r>
            <a:rPr lang="fr-CH" sz="900" b="1" kern="1200" dirty="0" smtClean="0"/>
            <a:t>’emploi </a:t>
          </a:r>
          <a:r>
            <a:rPr lang="fr-CH" sz="900" kern="1200" dirty="0" smtClean="0"/>
            <a:t>imposition dans pays d’</a:t>
          </a:r>
          <a:r>
            <a:rPr lang="fr-CH" sz="900" b="1" kern="1200" dirty="0" smtClean="0"/>
            <a:t>emploi</a:t>
          </a:r>
          <a:endParaRPr lang="en-US" sz="900" kern="1200" dirty="0"/>
        </a:p>
      </dsp:txBody>
      <dsp:txXfrm>
        <a:off x="18293" y="2394088"/>
        <a:ext cx="2461674" cy="587979"/>
      </dsp:txXfrm>
    </dsp:sp>
    <dsp:sp modelId="{895567A6-3195-401D-873D-3632F8CAB427}">
      <dsp:nvSpPr>
        <dsp:cNvPr id="0" name=""/>
        <dsp:cNvSpPr/>
      </dsp:nvSpPr>
      <dsp:spPr>
        <a:xfrm rot="5395231">
          <a:off x="1192529" y="3057550"/>
          <a:ext cx="114379"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0FD006D1-20B0-445C-9373-48D689FE3DD9}">
      <dsp:nvSpPr>
        <dsp:cNvPr id="0" name=""/>
        <dsp:cNvSpPr/>
      </dsp:nvSpPr>
      <dsp:spPr>
        <a:xfrm>
          <a:off x="1176" y="3224038"/>
          <a:ext cx="2498260" cy="624565"/>
        </a:xfrm>
        <a:prstGeom prst="roundRect">
          <a:avLst>
            <a:gd name="adj" fmla="val 10000"/>
          </a:avLst>
        </a:prstGeom>
        <a:solidFill>
          <a:schemeClr val="accent2">
            <a:tint val="40000"/>
            <a:alpha val="90000"/>
            <a:hueOff val="-698776"/>
            <a:satOff val="4362"/>
            <a:lumOff val="535"/>
            <a:alphaOff val="0"/>
          </a:schemeClr>
        </a:solidFill>
        <a:ln w="12700" cap="flat" cmpd="sng" algn="ctr">
          <a:solidFill>
            <a:schemeClr val="accent2">
              <a:tint val="40000"/>
              <a:alpha val="90000"/>
              <a:hueOff val="-698776"/>
              <a:satOff val="4362"/>
              <a:lumOff val="53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b="1" u="sng" kern="1200" dirty="0" smtClean="0"/>
            <a:t>19 jours </a:t>
          </a:r>
        </a:p>
        <a:p>
          <a:pPr lvl="0" algn="ctr" defTabSz="400050">
            <a:lnSpc>
              <a:spcPct val="90000"/>
            </a:lnSpc>
            <a:spcBef>
              <a:spcPct val="0"/>
            </a:spcBef>
            <a:spcAft>
              <a:spcPct val="35000"/>
            </a:spcAft>
          </a:pPr>
          <a:r>
            <a:rPr lang="fr-CH" sz="900" kern="1200" dirty="0" smtClean="0"/>
            <a:t>(ouvert aux cas non clôturés/non forclos)</a:t>
          </a:r>
          <a:endParaRPr lang="en-US" sz="900" kern="1200" dirty="0"/>
        </a:p>
      </dsp:txBody>
      <dsp:txXfrm>
        <a:off x="19469" y="3242331"/>
        <a:ext cx="2461674" cy="587979"/>
      </dsp:txXfrm>
    </dsp:sp>
    <dsp:sp modelId="{46C22828-9903-4D75-B8B9-ECAF82FACC42}">
      <dsp:nvSpPr>
        <dsp:cNvPr id="0" name=""/>
        <dsp:cNvSpPr/>
      </dsp:nvSpPr>
      <dsp:spPr>
        <a:xfrm rot="5400000">
          <a:off x="1195657" y="3903253"/>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4682C1C1-AA56-4EF1-94FE-6D5B4A7B43AF}">
      <dsp:nvSpPr>
        <dsp:cNvPr id="0" name=""/>
        <dsp:cNvSpPr/>
      </dsp:nvSpPr>
      <dsp:spPr>
        <a:xfrm>
          <a:off x="1176" y="4067201"/>
          <a:ext cx="2498260" cy="624565"/>
        </a:xfrm>
        <a:prstGeom prst="roundRect">
          <a:avLst>
            <a:gd name="adj" fmla="val 10000"/>
          </a:avLst>
        </a:prstGeom>
        <a:solidFill>
          <a:schemeClr val="accent2">
            <a:tint val="40000"/>
            <a:alpha val="90000"/>
            <a:hueOff val="-1048165"/>
            <a:satOff val="6543"/>
            <a:lumOff val="802"/>
            <a:alphaOff val="0"/>
          </a:schemeClr>
        </a:solidFill>
        <a:ln w="12700" cap="flat" cmpd="sng" algn="ctr">
          <a:solidFill>
            <a:schemeClr val="accent2">
              <a:tint val="40000"/>
              <a:alpha val="90000"/>
              <a:hueOff val="-1048165"/>
              <a:satOff val="6543"/>
              <a:lumOff val="80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Exemption avec </a:t>
          </a:r>
          <a:r>
            <a:rPr lang="en-US" sz="900" kern="1200" dirty="0" err="1" smtClean="0"/>
            <a:t>réserve</a:t>
          </a:r>
          <a:r>
            <a:rPr lang="en-US" sz="900" kern="1200" dirty="0" smtClean="0"/>
            <a:t> de </a:t>
          </a:r>
          <a:r>
            <a:rPr lang="en-US" sz="900" kern="1200" dirty="0" err="1" smtClean="0"/>
            <a:t>progressivité</a:t>
          </a:r>
          <a:endParaRPr lang="en-US" sz="900" kern="1200" dirty="0"/>
        </a:p>
      </dsp:txBody>
      <dsp:txXfrm>
        <a:off x="19469" y="4085494"/>
        <a:ext cx="2461674" cy="587979"/>
      </dsp:txXfrm>
    </dsp:sp>
    <dsp:sp modelId="{4B11226C-AC32-4585-88B2-CE146CED9E74}">
      <dsp:nvSpPr>
        <dsp:cNvPr id="0" name=""/>
        <dsp:cNvSpPr/>
      </dsp:nvSpPr>
      <dsp:spPr>
        <a:xfrm>
          <a:off x="2849194" y="694549"/>
          <a:ext cx="2498260" cy="624565"/>
        </a:xfrm>
        <a:prstGeom prst="roundRect">
          <a:avLst>
            <a:gd name="adj" fmla="val 10000"/>
          </a:avLst>
        </a:prstGeom>
        <a:solidFill>
          <a:schemeClr val="accent2">
            <a:hueOff val="-2512727"/>
            <a:satOff val="21189"/>
            <a:lumOff val="3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fr-CH" sz="3700" kern="1200" dirty="0" smtClean="0"/>
            <a:t>Belgique</a:t>
          </a:r>
          <a:endParaRPr lang="en-US" sz="3700" kern="1200" dirty="0"/>
        </a:p>
      </dsp:txBody>
      <dsp:txXfrm>
        <a:off x="2867487" y="712842"/>
        <a:ext cx="2461674" cy="587979"/>
      </dsp:txXfrm>
    </dsp:sp>
    <dsp:sp modelId="{889B2712-B9A1-421B-80BA-A48227833CBB}">
      <dsp:nvSpPr>
        <dsp:cNvPr id="0" name=""/>
        <dsp:cNvSpPr/>
      </dsp:nvSpPr>
      <dsp:spPr>
        <a:xfrm rot="5400000">
          <a:off x="4043675" y="1373764"/>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DA68526E-361C-4EE2-A14F-CFF0CC620401}">
      <dsp:nvSpPr>
        <dsp:cNvPr id="0" name=""/>
        <dsp:cNvSpPr/>
      </dsp:nvSpPr>
      <dsp:spPr>
        <a:xfrm>
          <a:off x="2849194" y="1537712"/>
          <a:ext cx="2498260" cy="624565"/>
        </a:xfrm>
        <a:prstGeom prst="roundRect">
          <a:avLst>
            <a:gd name="adj" fmla="val 10000"/>
          </a:avLst>
        </a:prstGeom>
        <a:solidFill>
          <a:schemeClr val="accent2">
            <a:tint val="40000"/>
            <a:alpha val="90000"/>
            <a:hueOff val="-1397553"/>
            <a:satOff val="8724"/>
            <a:lumOff val="1069"/>
            <a:alphaOff val="0"/>
          </a:schemeClr>
        </a:solidFill>
        <a:ln w="12700" cap="flat" cmpd="sng" algn="ctr">
          <a:solidFill>
            <a:schemeClr val="accent2">
              <a:tint val="40000"/>
              <a:alpha val="90000"/>
              <a:hueOff val="-1397553"/>
              <a:satOff val="8724"/>
              <a:lumOff val="10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Si l’activité est exercée dans le pays de </a:t>
          </a:r>
          <a:r>
            <a:rPr lang="fr-CH" sz="900" b="1" kern="1200" dirty="0" smtClean="0"/>
            <a:t>résidence</a:t>
          </a:r>
          <a:r>
            <a:rPr lang="fr-CH" sz="900" kern="1200" dirty="0" smtClean="0"/>
            <a:t> imposition pays de </a:t>
          </a:r>
          <a:r>
            <a:rPr lang="fr-CH" sz="900" b="1" kern="1200" dirty="0" smtClean="0"/>
            <a:t>résidence</a:t>
          </a:r>
          <a:endParaRPr lang="en-US" sz="900" b="1" kern="1200" dirty="0" smtClean="0"/>
        </a:p>
      </dsp:txBody>
      <dsp:txXfrm>
        <a:off x="2867487" y="1556005"/>
        <a:ext cx="2461674" cy="587979"/>
      </dsp:txXfrm>
    </dsp:sp>
    <dsp:sp modelId="{8412A9FB-54D5-405B-BDE8-033918805906}">
      <dsp:nvSpPr>
        <dsp:cNvPr id="0" name=""/>
        <dsp:cNvSpPr/>
      </dsp:nvSpPr>
      <dsp:spPr>
        <a:xfrm rot="5400000">
          <a:off x="4043675" y="2216927"/>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2FC9512E-BAA3-4EF2-83EA-D7EC72E1811A}">
      <dsp:nvSpPr>
        <dsp:cNvPr id="0" name=""/>
        <dsp:cNvSpPr/>
      </dsp:nvSpPr>
      <dsp:spPr>
        <a:xfrm>
          <a:off x="2849194" y="2380875"/>
          <a:ext cx="2498260" cy="641035"/>
        </a:xfrm>
        <a:prstGeom prst="roundRect">
          <a:avLst>
            <a:gd name="adj" fmla="val 10000"/>
          </a:avLst>
        </a:prstGeom>
        <a:solidFill>
          <a:schemeClr val="accent2">
            <a:tint val="40000"/>
            <a:alpha val="90000"/>
            <a:hueOff val="-1746941"/>
            <a:satOff val="10905"/>
            <a:lumOff val="1336"/>
            <a:alphaOff val="0"/>
          </a:schemeClr>
        </a:solidFill>
        <a:ln w="12700" cap="flat" cmpd="sng" algn="ctr">
          <a:solidFill>
            <a:schemeClr val="accent2">
              <a:tint val="40000"/>
              <a:alpha val="90000"/>
              <a:hueOff val="-1746941"/>
              <a:satOff val="10905"/>
              <a:lumOff val="133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Cependant si l’activité est exercée dans le pays d</a:t>
          </a:r>
          <a:r>
            <a:rPr lang="fr-CH" sz="900" b="1" kern="1200" dirty="0" smtClean="0"/>
            <a:t>’emploi </a:t>
          </a:r>
          <a:r>
            <a:rPr lang="fr-CH" sz="900" kern="1200" dirty="0" smtClean="0"/>
            <a:t>imposition dans pays d’</a:t>
          </a:r>
          <a:r>
            <a:rPr lang="fr-CH" sz="900" b="1" kern="1200" dirty="0" smtClean="0"/>
            <a:t>emploi</a:t>
          </a:r>
          <a:endParaRPr lang="en-US" sz="900" kern="1200" dirty="0"/>
        </a:p>
      </dsp:txBody>
      <dsp:txXfrm>
        <a:off x="2867969" y="2399650"/>
        <a:ext cx="2460710" cy="603485"/>
      </dsp:txXfrm>
    </dsp:sp>
    <dsp:sp modelId="{C95D76D9-7465-40F1-90BB-D63AA37BD966}">
      <dsp:nvSpPr>
        <dsp:cNvPr id="0" name=""/>
        <dsp:cNvSpPr/>
      </dsp:nvSpPr>
      <dsp:spPr>
        <a:xfrm rot="5400000">
          <a:off x="4043675" y="3076559"/>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7A22A2CB-E0B7-471F-9039-77680B2F9985}">
      <dsp:nvSpPr>
        <dsp:cNvPr id="0" name=""/>
        <dsp:cNvSpPr/>
      </dsp:nvSpPr>
      <dsp:spPr>
        <a:xfrm>
          <a:off x="2849194" y="3240508"/>
          <a:ext cx="2498260" cy="624565"/>
        </a:xfrm>
        <a:prstGeom prst="roundRect">
          <a:avLst>
            <a:gd name="adj" fmla="val 10000"/>
          </a:avLst>
        </a:prstGeom>
        <a:solidFill>
          <a:schemeClr val="accent2">
            <a:tint val="40000"/>
            <a:alpha val="90000"/>
            <a:hueOff val="-2096329"/>
            <a:satOff val="13085"/>
            <a:lumOff val="1604"/>
            <a:alphaOff val="0"/>
          </a:schemeClr>
        </a:solidFill>
        <a:ln w="12700" cap="flat" cmpd="sng" algn="ctr">
          <a:solidFill>
            <a:schemeClr val="accent2">
              <a:tint val="40000"/>
              <a:alpha val="90000"/>
              <a:hueOff val="-2096329"/>
              <a:satOff val="13085"/>
              <a:lumOff val="160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b="1" u="sng" kern="1200" dirty="0" smtClean="0"/>
            <a:t>24 jours</a:t>
          </a:r>
          <a:endParaRPr lang="fr-CH" sz="900" kern="1200" dirty="0" smtClean="0"/>
        </a:p>
        <a:p>
          <a:pPr lvl="0" algn="ctr" defTabSz="400050">
            <a:lnSpc>
              <a:spcPct val="90000"/>
            </a:lnSpc>
            <a:spcBef>
              <a:spcPct val="0"/>
            </a:spcBef>
            <a:spcAft>
              <a:spcPct val="35000"/>
            </a:spcAft>
          </a:pPr>
          <a:r>
            <a:rPr lang="fr-CH" sz="900" kern="1200" dirty="0" smtClean="0"/>
            <a:t>Accord amiable prévoyant une tolérance d’imposition</a:t>
          </a:r>
          <a:endParaRPr lang="en-US" sz="900" u="sng" kern="1200" dirty="0"/>
        </a:p>
      </dsp:txBody>
      <dsp:txXfrm>
        <a:off x="2867487" y="3258801"/>
        <a:ext cx="2461674" cy="587979"/>
      </dsp:txXfrm>
    </dsp:sp>
    <dsp:sp modelId="{BCE9298E-F71F-4C7A-A0CB-8FA01560E3ED}">
      <dsp:nvSpPr>
        <dsp:cNvPr id="0" name=""/>
        <dsp:cNvSpPr/>
      </dsp:nvSpPr>
      <dsp:spPr>
        <a:xfrm rot="5400000">
          <a:off x="4043675" y="3919723"/>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0151E023-F5D3-45C6-B608-5A7E64335B68}">
      <dsp:nvSpPr>
        <dsp:cNvPr id="0" name=""/>
        <dsp:cNvSpPr/>
      </dsp:nvSpPr>
      <dsp:spPr>
        <a:xfrm>
          <a:off x="2849194" y="4083671"/>
          <a:ext cx="2498260" cy="624565"/>
        </a:xfrm>
        <a:prstGeom prst="roundRect">
          <a:avLst>
            <a:gd name="adj" fmla="val 10000"/>
          </a:avLst>
        </a:prstGeom>
        <a:solidFill>
          <a:schemeClr val="accent2">
            <a:tint val="40000"/>
            <a:alpha val="90000"/>
            <a:hueOff val="-2445717"/>
            <a:satOff val="15266"/>
            <a:lumOff val="1871"/>
            <a:alphaOff val="0"/>
          </a:schemeClr>
        </a:solidFill>
        <a:ln w="12700" cap="flat" cmpd="sng" algn="ctr">
          <a:solidFill>
            <a:schemeClr val="accent2">
              <a:tint val="40000"/>
              <a:alpha val="90000"/>
              <a:hueOff val="-2445717"/>
              <a:satOff val="15266"/>
              <a:lumOff val="18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Exemption avec </a:t>
          </a:r>
          <a:r>
            <a:rPr lang="en-US" sz="900" kern="1200" dirty="0" err="1" smtClean="0"/>
            <a:t>réserve</a:t>
          </a:r>
          <a:r>
            <a:rPr lang="en-US" sz="900" kern="1200" dirty="0" smtClean="0"/>
            <a:t> de </a:t>
          </a:r>
          <a:r>
            <a:rPr lang="en-US" sz="900" kern="1200" dirty="0" err="1" smtClean="0"/>
            <a:t>progressivité</a:t>
          </a:r>
          <a:endParaRPr lang="en-US" sz="900" u="none" kern="1200" dirty="0"/>
        </a:p>
      </dsp:txBody>
      <dsp:txXfrm>
        <a:off x="2867487" y="4101964"/>
        <a:ext cx="2461674" cy="587979"/>
      </dsp:txXfrm>
    </dsp:sp>
    <dsp:sp modelId="{49558C13-E737-4641-8D3F-6210F820B982}">
      <dsp:nvSpPr>
        <dsp:cNvPr id="0" name=""/>
        <dsp:cNvSpPr/>
      </dsp:nvSpPr>
      <dsp:spPr>
        <a:xfrm>
          <a:off x="5697211" y="694549"/>
          <a:ext cx="2498260" cy="624565"/>
        </a:xfrm>
        <a:prstGeom prst="roundRect">
          <a:avLst>
            <a:gd name="adj" fmla="val 10000"/>
          </a:avLst>
        </a:prstGeom>
        <a:solidFill>
          <a:schemeClr val="accent2">
            <a:hueOff val="-5025453"/>
            <a:satOff val="42379"/>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fr-CH" sz="3700" kern="1200" dirty="0" smtClean="0"/>
            <a:t>France</a:t>
          </a:r>
          <a:endParaRPr lang="en-US" sz="3700" kern="1200" dirty="0"/>
        </a:p>
      </dsp:txBody>
      <dsp:txXfrm>
        <a:off x="5715504" y="712842"/>
        <a:ext cx="2461674" cy="587979"/>
      </dsp:txXfrm>
    </dsp:sp>
    <dsp:sp modelId="{362360EC-DA22-45E5-8BE7-1F3371A9CF8C}">
      <dsp:nvSpPr>
        <dsp:cNvPr id="0" name=""/>
        <dsp:cNvSpPr/>
      </dsp:nvSpPr>
      <dsp:spPr>
        <a:xfrm rot="5400000">
          <a:off x="6891692" y="1373764"/>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680FDE6-B763-457A-9A7D-A1FEDD817267}">
      <dsp:nvSpPr>
        <dsp:cNvPr id="0" name=""/>
        <dsp:cNvSpPr/>
      </dsp:nvSpPr>
      <dsp:spPr>
        <a:xfrm>
          <a:off x="5697211" y="1537712"/>
          <a:ext cx="2498260" cy="624565"/>
        </a:xfrm>
        <a:prstGeom prst="roundRect">
          <a:avLst>
            <a:gd name="adj" fmla="val 10000"/>
          </a:avLst>
        </a:prstGeom>
        <a:solidFill>
          <a:schemeClr val="accent2">
            <a:tint val="40000"/>
            <a:alpha val="90000"/>
            <a:hueOff val="-2795106"/>
            <a:satOff val="17447"/>
            <a:lumOff val="2138"/>
            <a:alphaOff val="0"/>
          </a:schemeClr>
        </a:solidFill>
        <a:ln w="12700" cap="flat" cmpd="sng" algn="ctr">
          <a:solidFill>
            <a:schemeClr val="accent2">
              <a:tint val="40000"/>
              <a:alpha val="90000"/>
              <a:hueOff val="-2795106"/>
              <a:satOff val="17447"/>
              <a:lumOff val="213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kern="1200" dirty="0"/>
        </a:p>
      </dsp:txBody>
      <dsp:txXfrm>
        <a:off x="5715504" y="1556005"/>
        <a:ext cx="2461674" cy="587979"/>
      </dsp:txXfrm>
    </dsp:sp>
    <dsp:sp modelId="{C8ECC565-8C25-4FE5-98A6-5E95A1BA0939}">
      <dsp:nvSpPr>
        <dsp:cNvPr id="0" name=""/>
        <dsp:cNvSpPr/>
      </dsp:nvSpPr>
      <dsp:spPr>
        <a:xfrm rot="5400000">
          <a:off x="6891692" y="2216927"/>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3F1E8084-24B6-4283-91A0-EBDF5F099203}">
      <dsp:nvSpPr>
        <dsp:cNvPr id="0" name=""/>
        <dsp:cNvSpPr/>
      </dsp:nvSpPr>
      <dsp:spPr>
        <a:xfrm>
          <a:off x="5697211" y="2380875"/>
          <a:ext cx="2498260" cy="624565"/>
        </a:xfrm>
        <a:prstGeom prst="roundRect">
          <a:avLst>
            <a:gd name="adj" fmla="val 10000"/>
          </a:avLst>
        </a:prstGeom>
        <a:solidFill>
          <a:schemeClr val="accent2">
            <a:tint val="40000"/>
            <a:alpha val="90000"/>
            <a:hueOff val="-3144494"/>
            <a:satOff val="19628"/>
            <a:lumOff val="2405"/>
            <a:alphaOff val="0"/>
          </a:schemeClr>
        </a:solidFill>
        <a:ln w="12700" cap="flat" cmpd="sng" algn="ctr">
          <a:solidFill>
            <a:schemeClr val="accent2">
              <a:tint val="40000"/>
              <a:alpha val="90000"/>
              <a:hueOff val="-3144494"/>
              <a:satOff val="19628"/>
              <a:lumOff val="240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kern="1200" dirty="0"/>
        </a:p>
      </dsp:txBody>
      <dsp:txXfrm>
        <a:off x="5715504" y="2399168"/>
        <a:ext cx="2461674" cy="587979"/>
      </dsp:txXfrm>
    </dsp:sp>
    <dsp:sp modelId="{CF707F70-39DA-4411-997C-D5FCD5920E29}">
      <dsp:nvSpPr>
        <dsp:cNvPr id="0" name=""/>
        <dsp:cNvSpPr/>
      </dsp:nvSpPr>
      <dsp:spPr>
        <a:xfrm rot="5400000">
          <a:off x="6891692" y="3060090"/>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35E2753-5CDF-4201-A422-DA4E69DF1E1A}">
      <dsp:nvSpPr>
        <dsp:cNvPr id="0" name=""/>
        <dsp:cNvSpPr/>
      </dsp:nvSpPr>
      <dsp:spPr>
        <a:xfrm>
          <a:off x="5697211" y="3224038"/>
          <a:ext cx="2498260" cy="624565"/>
        </a:xfrm>
        <a:prstGeom prst="roundRect">
          <a:avLst>
            <a:gd name="adj" fmla="val 10000"/>
          </a:avLst>
        </a:prstGeom>
        <a:solidFill>
          <a:schemeClr val="accent2">
            <a:tint val="40000"/>
            <a:alpha val="90000"/>
            <a:hueOff val="-3493882"/>
            <a:satOff val="21809"/>
            <a:lumOff val="2673"/>
            <a:alphaOff val="0"/>
          </a:schemeClr>
        </a:solidFill>
        <a:ln w="12700" cap="flat" cmpd="sng" algn="ctr">
          <a:solidFill>
            <a:schemeClr val="accent2">
              <a:tint val="40000"/>
              <a:alpha val="90000"/>
              <a:hueOff val="-3493882"/>
              <a:satOff val="21809"/>
              <a:lumOff val="267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b="1" u="sng" kern="1200" dirty="0" smtClean="0"/>
            <a:t>29 jours</a:t>
          </a:r>
        </a:p>
        <a:p>
          <a:pPr lvl="0" algn="ctr" defTabSz="400050">
            <a:lnSpc>
              <a:spcPct val="90000"/>
            </a:lnSpc>
            <a:spcBef>
              <a:spcPct val="0"/>
            </a:spcBef>
            <a:spcAft>
              <a:spcPct val="35000"/>
            </a:spcAft>
          </a:pPr>
          <a:r>
            <a:rPr lang="fr-FR" sz="900" kern="1200" dirty="0" smtClean="0"/>
            <a:t>Entrée en vigueur le 1er janvier 2019</a:t>
          </a:r>
          <a:endParaRPr lang="fr-CH" sz="900" kern="1200" dirty="0" smtClean="0"/>
        </a:p>
      </dsp:txBody>
      <dsp:txXfrm>
        <a:off x="5715504" y="3242331"/>
        <a:ext cx="2461674" cy="587979"/>
      </dsp:txXfrm>
    </dsp:sp>
    <dsp:sp modelId="{FA7557DC-C1E0-4BA5-BF4A-5F231D07843B}">
      <dsp:nvSpPr>
        <dsp:cNvPr id="0" name=""/>
        <dsp:cNvSpPr/>
      </dsp:nvSpPr>
      <dsp:spPr>
        <a:xfrm rot="5400000">
          <a:off x="6891692" y="3903253"/>
          <a:ext cx="109298" cy="109298"/>
        </a:xfrm>
        <a:prstGeom prst="rightArrow">
          <a:avLst>
            <a:gd name="adj1" fmla="val 667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E35C41BE-0C65-48A9-B386-AFFAE3FACE3A}">
      <dsp:nvSpPr>
        <dsp:cNvPr id="0" name=""/>
        <dsp:cNvSpPr/>
      </dsp:nvSpPr>
      <dsp:spPr>
        <a:xfrm>
          <a:off x="5697211" y="4067201"/>
          <a:ext cx="2498260" cy="624565"/>
        </a:xfrm>
        <a:prstGeom prst="roundRect">
          <a:avLst>
            <a:gd name="adj" fmla="val 10000"/>
          </a:avLst>
        </a:prstGeom>
        <a:solidFill>
          <a:schemeClr val="accent2">
            <a:tint val="40000"/>
            <a:alpha val="90000"/>
            <a:hueOff val="-3843270"/>
            <a:satOff val="23990"/>
            <a:lumOff val="2940"/>
            <a:alphaOff val="0"/>
          </a:schemeClr>
        </a:solidFill>
        <a:ln w="12700" cap="flat" cmpd="sng" algn="ctr">
          <a:solidFill>
            <a:schemeClr val="accent2">
              <a:tint val="40000"/>
              <a:alpha val="90000"/>
              <a:hueOff val="-3843270"/>
              <a:satOff val="23990"/>
              <a:lumOff val="294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Crédit d’impôt</a:t>
          </a:r>
        </a:p>
      </dsp:txBody>
      <dsp:txXfrm>
        <a:off x="5715504" y="4085494"/>
        <a:ext cx="2461674" cy="5879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955BDE-E2F8-41E4-9280-507EE98146DC}">
      <dsp:nvSpPr>
        <dsp:cNvPr id="0" name=""/>
        <dsp:cNvSpPr/>
      </dsp:nvSpPr>
      <dsp:spPr>
        <a:xfrm>
          <a:off x="3724665" y="2899853"/>
          <a:ext cx="694379" cy="1524615"/>
        </a:xfrm>
        <a:custGeom>
          <a:avLst/>
          <a:gdLst/>
          <a:ahLst/>
          <a:cxnLst/>
          <a:rect l="0" t="0" r="0" b="0"/>
          <a:pathLst>
            <a:path>
              <a:moveTo>
                <a:pt x="0" y="0"/>
              </a:moveTo>
              <a:lnTo>
                <a:pt x="0" y="1524615"/>
              </a:lnTo>
              <a:lnTo>
                <a:pt x="694379" y="152461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C828FD-DF46-4576-9A1C-9FD4EE975ABE}">
      <dsp:nvSpPr>
        <dsp:cNvPr id="0" name=""/>
        <dsp:cNvSpPr/>
      </dsp:nvSpPr>
      <dsp:spPr>
        <a:xfrm>
          <a:off x="3724665" y="2899853"/>
          <a:ext cx="694379" cy="452856"/>
        </a:xfrm>
        <a:custGeom>
          <a:avLst/>
          <a:gdLst/>
          <a:ahLst/>
          <a:cxnLst/>
          <a:rect l="0" t="0" r="0" b="0"/>
          <a:pathLst>
            <a:path>
              <a:moveTo>
                <a:pt x="0" y="0"/>
              </a:moveTo>
              <a:lnTo>
                <a:pt x="0" y="452856"/>
              </a:lnTo>
              <a:lnTo>
                <a:pt x="694379" y="45285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33FECD-ECB0-4ABC-ACFF-5E02E4D95094}">
      <dsp:nvSpPr>
        <dsp:cNvPr id="0" name=""/>
        <dsp:cNvSpPr/>
      </dsp:nvSpPr>
      <dsp:spPr>
        <a:xfrm>
          <a:off x="3678945" y="1828094"/>
          <a:ext cx="91440" cy="316999"/>
        </a:xfrm>
        <a:custGeom>
          <a:avLst/>
          <a:gdLst/>
          <a:ahLst/>
          <a:cxnLst/>
          <a:rect l="0" t="0" r="0" b="0"/>
          <a:pathLst>
            <a:path>
              <a:moveTo>
                <a:pt x="45720" y="0"/>
              </a:moveTo>
              <a:lnTo>
                <a:pt x="45720" y="31699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F26711-7BBF-4554-BE31-EF7D2CF1A4F8}">
      <dsp:nvSpPr>
        <dsp:cNvPr id="0" name=""/>
        <dsp:cNvSpPr/>
      </dsp:nvSpPr>
      <dsp:spPr>
        <a:xfrm>
          <a:off x="2811405" y="756334"/>
          <a:ext cx="913259" cy="316999"/>
        </a:xfrm>
        <a:custGeom>
          <a:avLst/>
          <a:gdLst/>
          <a:ahLst/>
          <a:cxnLst/>
          <a:rect l="0" t="0" r="0" b="0"/>
          <a:pathLst>
            <a:path>
              <a:moveTo>
                <a:pt x="0" y="0"/>
              </a:moveTo>
              <a:lnTo>
                <a:pt x="0" y="158499"/>
              </a:lnTo>
              <a:lnTo>
                <a:pt x="913259" y="158499"/>
              </a:lnTo>
              <a:lnTo>
                <a:pt x="913259" y="31699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E75ACF6-09C3-4A64-AA72-B062CB87F6C6}">
      <dsp:nvSpPr>
        <dsp:cNvPr id="0" name=""/>
        <dsp:cNvSpPr/>
      </dsp:nvSpPr>
      <dsp:spPr>
        <a:xfrm>
          <a:off x="1898146" y="2899853"/>
          <a:ext cx="694379" cy="452856"/>
        </a:xfrm>
        <a:custGeom>
          <a:avLst/>
          <a:gdLst/>
          <a:ahLst/>
          <a:cxnLst/>
          <a:rect l="0" t="0" r="0" b="0"/>
          <a:pathLst>
            <a:path>
              <a:moveTo>
                <a:pt x="0" y="0"/>
              </a:moveTo>
              <a:lnTo>
                <a:pt x="0" y="452856"/>
              </a:lnTo>
              <a:lnTo>
                <a:pt x="694379" y="45285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F6AFD-61FA-4715-975D-0E23207BF750}">
      <dsp:nvSpPr>
        <dsp:cNvPr id="0" name=""/>
        <dsp:cNvSpPr/>
      </dsp:nvSpPr>
      <dsp:spPr>
        <a:xfrm>
          <a:off x="1852426" y="1828094"/>
          <a:ext cx="91440" cy="316999"/>
        </a:xfrm>
        <a:custGeom>
          <a:avLst/>
          <a:gdLst/>
          <a:ahLst/>
          <a:cxnLst/>
          <a:rect l="0" t="0" r="0" b="0"/>
          <a:pathLst>
            <a:path>
              <a:moveTo>
                <a:pt x="45720" y="0"/>
              </a:moveTo>
              <a:lnTo>
                <a:pt x="45720" y="31699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CD99BF-3AE1-4C16-8220-D90B44169D1B}">
      <dsp:nvSpPr>
        <dsp:cNvPr id="0" name=""/>
        <dsp:cNvSpPr/>
      </dsp:nvSpPr>
      <dsp:spPr>
        <a:xfrm>
          <a:off x="1898146" y="756334"/>
          <a:ext cx="913259" cy="316999"/>
        </a:xfrm>
        <a:custGeom>
          <a:avLst/>
          <a:gdLst/>
          <a:ahLst/>
          <a:cxnLst/>
          <a:rect l="0" t="0" r="0" b="0"/>
          <a:pathLst>
            <a:path>
              <a:moveTo>
                <a:pt x="913259" y="0"/>
              </a:moveTo>
              <a:lnTo>
                <a:pt x="913259" y="158499"/>
              </a:lnTo>
              <a:lnTo>
                <a:pt x="0" y="158499"/>
              </a:lnTo>
              <a:lnTo>
                <a:pt x="0" y="31699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879444-7FCE-4810-B90D-A3966D3DCD6D}">
      <dsp:nvSpPr>
        <dsp:cNvPr id="0" name=""/>
        <dsp:cNvSpPr/>
      </dsp:nvSpPr>
      <dsp:spPr>
        <a:xfrm>
          <a:off x="2434025" y="1574"/>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E4EC2C-6BC1-4951-8C17-626C81D19A13}">
      <dsp:nvSpPr>
        <dsp:cNvPr id="0" name=""/>
        <dsp:cNvSpPr/>
      </dsp:nvSpPr>
      <dsp:spPr>
        <a:xfrm>
          <a:off x="2434025" y="1574"/>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F812AF-2A7D-462E-BF45-DE8DFA99CBDC}">
      <dsp:nvSpPr>
        <dsp:cNvPr id="0" name=""/>
        <dsp:cNvSpPr/>
      </dsp:nvSpPr>
      <dsp:spPr>
        <a:xfrm>
          <a:off x="2056645" y="137431"/>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Détachement</a:t>
          </a:r>
          <a:endParaRPr lang="en-US" sz="1000" kern="1200" dirty="0" smtClean="0">
            <a:solidFill>
              <a:schemeClr val="tx2"/>
            </a:solidFill>
          </a:endParaRPr>
        </a:p>
        <a:p>
          <a:pPr lvl="0" algn="ctr" defTabSz="444500">
            <a:lnSpc>
              <a:spcPct val="90000"/>
            </a:lnSpc>
            <a:spcBef>
              <a:spcPct val="0"/>
            </a:spcBef>
            <a:spcAft>
              <a:spcPct val="35000"/>
            </a:spcAft>
          </a:pPr>
          <a:r>
            <a:rPr lang="en-US" sz="1000" b="1" kern="1200" dirty="0" err="1" smtClean="0">
              <a:solidFill>
                <a:schemeClr val="tx2"/>
              </a:solidFill>
            </a:rPr>
            <a:t>Quelle</a:t>
          </a:r>
          <a:r>
            <a:rPr lang="en-US" sz="1000" b="1" kern="1200" dirty="0" smtClean="0">
              <a:solidFill>
                <a:schemeClr val="tx2"/>
              </a:solidFill>
            </a:rPr>
            <a:t> </a:t>
          </a:r>
          <a:r>
            <a:rPr lang="en-US" sz="1000" b="1" kern="1200" dirty="0" err="1" smtClean="0">
              <a:solidFill>
                <a:schemeClr val="tx2"/>
              </a:solidFill>
            </a:rPr>
            <a:t>sécurité</a:t>
          </a:r>
          <a:r>
            <a:rPr lang="en-US" sz="1000" b="1" kern="1200" dirty="0" smtClean="0">
              <a:solidFill>
                <a:schemeClr val="tx2"/>
              </a:solidFill>
            </a:rPr>
            <a:t> </a:t>
          </a:r>
          <a:r>
            <a:rPr lang="en-US" sz="1000" b="1" kern="1200" dirty="0" err="1" smtClean="0">
              <a:solidFill>
                <a:schemeClr val="tx2"/>
              </a:solidFill>
            </a:rPr>
            <a:t>sociale</a:t>
          </a:r>
          <a:r>
            <a:rPr lang="en-US" sz="1000" b="1" kern="1200" dirty="0" smtClean="0">
              <a:solidFill>
                <a:schemeClr val="tx2"/>
              </a:solidFill>
            </a:rPr>
            <a:t>?</a:t>
          </a:r>
          <a:endParaRPr lang="en-US" sz="1000" b="1" kern="1200" dirty="0">
            <a:solidFill>
              <a:schemeClr val="tx2"/>
            </a:solidFill>
          </a:endParaRPr>
        </a:p>
      </dsp:txBody>
      <dsp:txXfrm>
        <a:off x="2056645" y="137431"/>
        <a:ext cx="1509520" cy="483046"/>
      </dsp:txXfrm>
    </dsp:sp>
    <dsp:sp modelId="{285EBD81-4258-4F19-B7A0-2232AA0C8BBE}">
      <dsp:nvSpPr>
        <dsp:cNvPr id="0" name=""/>
        <dsp:cNvSpPr/>
      </dsp:nvSpPr>
      <dsp:spPr>
        <a:xfrm>
          <a:off x="1520766" y="1073334"/>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C6477E-1D17-4C56-B41B-52409CE3CBA8}">
      <dsp:nvSpPr>
        <dsp:cNvPr id="0" name=""/>
        <dsp:cNvSpPr/>
      </dsp:nvSpPr>
      <dsp:spPr>
        <a:xfrm>
          <a:off x="1520766" y="1073334"/>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46AC91-CF77-4426-AAA7-7B08389F0B20}">
      <dsp:nvSpPr>
        <dsp:cNvPr id="0" name=""/>
        <dsp:cNvSpPr/>
      </dsp:nvSpPr>
      <dsp:spPr>
        <a:xfrm>
          <a:off x="1143386" y="1209190"/>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2"/>
              </a:solidFill>
            </a:rPr>
            <a:t>&gt;=25%</a:t>
          </a:r>
          <a:endParaRPr lang="en-US" sz="1000" kern="1200" dirty="0">
            <a:solidFill>
              <a:schemeClr val="tx2"/>
            </a:solidFill>
          </a:endParaRPr>
        </a:p>
      </dsp:txBody>
      <dsp:txXfrm>
        <a:off x="1143386" y="1209190"/>
        <a:ext cx="1509520" cy="483046"/>
      </dsp:txXfrm>
    </dsp:sp>
    <dsp:sp modelId="{ECA2F0D1-6D17-4E84-93D0-53A86795B550}">
      <dsp:nvSpPr>
        <dsp:cNvPr id="0" name=""/>
        <dsp:cNvSpPr/>
      </dsp:nvSpPr>
      <dsp:spPr>
        <a:xfrm>
          <a:off x="1520766" y="2145093"/>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0934A9-FF23-4FB1-BD26-D428EFBF8736}">
      <dsp:nvSpPr>
        <dsp:cNvPr id="0" name=""/>
        <dsp:cNvSpPr/>
      </dsp:nvSpPr>
      <dsp:spPr>
        <a:xfrm>
          <a:off x="1520766" y="2145093"/>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498F15-321A-4DDC-990F-F6E013943C94}">
      <dsp:nvSpPr>
        <dsp:cNvPr id="0" name=""/>
        <dsp:cNvSpPr/>
      </dsp:nvSpPr>
      <dsp:spPr>
        <a:xfrm>
          <a:off x="1143386" y="2280950"/>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Plusieurs</a:t>
          </a:r>
          <a:r>
            <a:rPr lang="en-US" sz="1000" kern="1200" dirty="0" smtClean="0">
              <a:solidFill>
                <a:schemeClr val="tx2"/>
              </a:solidFill>
            </a:rPr>
            <a:t> </a:t>
          </a:r>
          <a:r>
            <a:rPr lang="en-US" sz="1000" kern="1200" dirty="0" err="1" smtClean="0">
              <a:solidFill>
                <a:schemeClr val="tx2"/>
              </a:solidFill>
            </a:rPr>
            <a:t>employeurs</a:t>
          </a:r>
          <a:r>
            <a:rPr lang="en-US" sz="1000" kern="1200" dirty="0" smtClean="0">
              <a:solidFill>
                <a:schemeClr val="tx2"/>
              </a:solidFill>
            </a:rPr>
            <a:t> </a:t>
          </a:r>
          <a:r>
            <a:rPr lang="en-US" sz="1000" kern="1200" dirty="0" err="1" smtClean="0">
              <a:solidFill>
                <a:schemeClr val="tx2"/>
              </a:solidFill>
            </a:rPr>
            <a:t>ayant</a:t>
          </a:r>
          <a:r>
            <a:rPr lang="en-US" sz="1000" kern="1200" dirty="0" smtClean="0">
              <a:solidFill>
                <a:schemeClr val="tx2"/>
              </a:solidFill>
            </a:rPr>
            <a:t> </a:t>
          </a:r>
          <a:r>
            <a:rPr lang="en-US" sz="1000" kern="1200" dirty="0" err="1" smtClean="0">
              <a:solidFill>
                <a:schemeClr val="tx2"/>
              </a:solidFill>
            </a:rPr>
            <a:t>leur</a:t>
          </a:r>
          <a:r>
            <a:rPr lang="en-US" sz="1000" kern="1200" dirty="0" smtClean="0">
              <a:solidFill>
                <a:schemeClr val="tx2"/>
              </a:solidFill>
            </a:rPr>
            <a:t> </a:t>
          </a:r>
          <a:r>
            <a:rPr lang="en-US" sz="1000" kern="1200" dirty="0" err="1" smtClean="0">
              <a:solidFill>
                <a:schemeClr val="tx2"/>
              </a:solidFill>
            </a:rPr>
            <a:t>siège</a:t>
          </a:r>
          <a:r>
            <a:rPr lang="en-US" sz="1000" kern="1200" dirty="0" smtClean="0">
              <a:solidFill>
                <a:schemeClr val="tx2"/>
              </a:solidFill>
            </a:rPr>
            <a:t> </a:t>
          </a:r>
          <a:r>
            <a:rPr lang="en-US" sz="1000" kern="1200" dirty="0" err="1" smtClean="0">
              <a:solidFill>
                <a:schemeClr val="tx2"/>
              </a:solidFill>
            </a:rPr>
            <a:t>d’exploitation</a:t>
          </a:r>
          <a:r>
            <a:rPr lang="en-US" sz="1000" kern="1200" dirty="0" smtClean="0">
              <a:solidFill>
                <a:schemeClr val="tx2"/>
              </a:solidFill>
            </a:rPr>
            <a:t> </a:t>
          </a:r>
          <a:r>
            <a:rPr lang="en-US" sz="1000" kern="1200" dirty="0" err="1" smtClean="0">
              <a:solidFill>
                <a:schemeClr val="tx2"/>
              </a:solidFill>
            </a:rPr>
            <a:t>dans</a:t>
          </a:r>
          <a:r>
            <a:rPr lang="en-US" sz="1000" kern="1200" dirty="0" smtClean="0">
              <a:solidFill>
                <a:schemeClr val="tx2"/>
              </a:solidFill>
            </a:rPr>
            <a:t> </a:t>
          </a:r>
          <a:r>
            <a:rPr lang="en-US" sz="1000" kern="1200" dirty="0" err="1" smtClean="0">
              <a:solidFill>
                <a:schemeClr val="tx2"/>
              </a:solidFill>
            </a:rPr>
            <a:t>plusieurs</a:t>
          </a:r>
          <a:r>
            <a:rPr lang="en-US" sz="1000" kern="1200" dirty="0" smtClean="0">
              <a:solidFill>
                <a:schemeClr val="tx2"/>
              </a:solidFill>
            </a:rPr>
            <a:t> </a:t>
          </a:r>
          <a:r>
            <a:rPr lang="en-US" sz="1000" kern="1200" dirty="0" err="1" smtClean="0">
              <a:solidFill>
                <a:schemeClr val="tx2"/>
              </a:solidFill>
            </a:rPr>
            <a:t>Etats</a:t>
          </a:r>
          <a:endParaRPr lang="en-US" sz="1000" kern="1200" dirty="0">
            <a:solidFill>
              <a:schemeClr val="tx2"/>
            </a:solidFill>
          </a:endParaRPr>
        </a:p>
      </dsp:txBody>
      <dsp:txXfrm>
        <a:off x="1143386" y="2280950"/>
        <a:ext cx="1509520" cy="483046"/>
      </dsp:txXfrm>
    </dsp:sp>
    <dsp:sp modelId="{EA3DCDA6-70EC-4E1A-847F-FB7E46CCF787}">
      <dsp:nvSpPr>
        <dsp:cNvPr id="0" name=""/>
        <dsp:cNvSpPr/>
      </dsp:nvSpPr>
      <dsp:spPr>
        <a:xfrm>
          <a:off x="2501954" y="3216852"/>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647A98-A908-49D5-B8CA-031DE1F000DF}">
      <dsp:nvSpPr>
        <dsp:cNvPr id="0" name=""/>
        <dsp:cNvSpPr/>
      </dsp:nvSpPr>
      <dsp:spPr>
        <a:xfrm>
          <a:off x="2501954" y="3216852"/>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6A6F3B-641F-4F02-8922-444127D4A1A6}">
      <dsp:nvSpPr>
        <dsp:cNvPr id="0" name=""/>
        <dsp:cNvSpPr/>
      </dsp:nvSpPr>
      <dsp:spPr>
        <a:xfrm>
          <a:off x="2124574" y="3352709"/>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Etat</a:t>
          </a:r>
          <a:r>
            <a:rPr lang="en-US" sz="1000" kern="1200" dirty="0" smtClean="0">
              <a:solidFill>
                <a:schemeClr val="tx2"/>
              </a:solidFill>
            </a:rPr>
            <a:t> de </a:t>
          </a:r>
          <a:r>
            <a:rPr lang="en-US" sz="1000" kern="1200" dirty="0" err="1" smtClean="0">
              <a:solidFill>
                <a:schemeClr val="tx2"/>
              </a:solidFill>
            </a:rPr>
            <a:t>résidence</a:t>
          </a:r>
          <a:endParaRPr lang="en-US" sz="1000" kern="1200" dirty="0">
            <a:solidFill>
              <a:schemeClr val="tx2"/>
            </a:solidFill>
          </a:endParaRPr>
        </a:p>
      </dsp:txBody>
      <dsp:txXfrm>
        <a:off x="2124574" y="3352709"/>
        <a:ext cx="1509520" cy="483046"/>
      </dsp:txXfrm>
    </dsp:sp>
    <dsp:sp modelId="{639888AF-AF37-4EB8-89AF-89A224C9A8BF}">
      <dsp:nvSpPr>
        <dsp:cNvPr id="0" name=""/>
        <dsp:cNvSpPr/>
      </dsp:nvSpPr>
      <dsp:spPr>
        <a:xfrm>
          <a:off x="3347285" y="1073334"/>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A45E34-6F1B-4839-A5BC-43FD50A047F6}">
      <dsp:nvSpPr>
        <dsp:cNvPr id="0" name=""/>
        <dsp:cNvSpPr/>
      </dsp:nvSpPr>
      <dsp:spPr>
        <a:xfrm>
          <a:off x="3347285" y="1073334"/>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F1776C-BABA-478B-BF16-AFB6B8302ACA}">
      <dsp:nvSpPr>
        <dsp:cNvPr id="0" name=""/>
        <dsp:cNvSpPr/>
      </dsp:nvSpPr>
      <dsp:spPr>
        <a:xfrm>
          <a:off x="2969905" y="1209190"/>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2"/>
              </a:solidFill>
            </a:rPr>
            <a:t>  &lt;25%</a:t>
          </a:r>
          <a:endParaRPr lang="en-US" sz="1000" kern="1200" dirty="0">
            <a:solidFill>
              <a:schemeClr val="tx2"/>
            </a:solidFill>
          </a:endParaRPr>
        </a:p>
      </dsp:txBody>
      <dsp:txXfrm>
        <a:off x="2969905" y="1209190"/>
        <a:ext cx="1509520" cy="483046"/>
      </dsp:txXfrm>
    </dsp:sp>
    <dsp:sp modelId="{3C0A832C-447B-4C58-A8D8-7629D0595576}">
      <dsp:nvSpPr>
        <dsp:cNvPr id="0" name=""/>
        <dsp:cNvSpPr/>
      </dsp:nvSpPr>
      <dsp:spPr>
        <a:xfrm>
          <a:off x="3347285" y="2145093"/>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0179C9-9945-4E1D-9D01-A2A97AAEE610}">
      <dsp:nvSpPr>
        <dsp:cNvPr id="0" name=""/>
        <dsp:cNvSpPr/>
      </dsp:nvSpPr>
      <dsp:spPr>
        <a:xfrm>
          <a:off x="3347285" y="2145093"/>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CA8B2F-AA3B-47DA-A8EF-C97D809E737F}">
      <dsp:nvSpPr>
        <dsp:cNvPr id="0" name=""/>
        <dsp:cNvSpPr/>
      </dsp:nvSpPr>
      <dsp:spPr>
        <a:xfrm>
          <a:off x="2969905" y="2280950"/>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Plusieurs</a:t>
          </a:r>
          <a:r>
            <a:rPr lang="en-US" sz="1000" kern="1200" dirty="0" smtClean="0">
              <a:solidFill>
                <a:schemeClr val="tx2"/>
              </a:solidFill>
            </a:rPr>
            <a:t> </a:t>
          </a:r>
          <a:r>
            <a:rPr lang="en-US" sz="1000" kern="1200" dirty="0" err="1" smtClean="0">
              <a:solidFill>
                <a:schemeClr val="tx2"/>
              </a:solidFill>
            </a:rPr>
            <a:t>employeurs</a:t>
          </a:r>
          <a:r>
            <a:rPr lang="en-US" sz="1000" kern="1200" dirty="0" smtClean="0">
              <a:solidFill>
                <a:schemeClr val="tx2"/>
              </a:solidFill>
            </a:rPr>
            <a:t> </a:t>
          </a:r>
          <a:r>
            <a:rPr lang="en-US" sz="1000" kern="1200" dirty="0" err="1" smtClean="0">
              <a:solidFill>
                <a:schemeClr val="tx2"/>
              </a:solidFill>
            </a:rPr>
            <a:t>dans</a:t>
          </a:r>
          <a:r>
            <a:rPr lang="en-US" sz="1000" kern="1200" dirty="0" smtClean="0">
              <a:solidFill>
                <a:schemeClr val="tx2"/>
              </a:solidFill>
            </a:rPr>
            <a:t> le </a:t>
          </a:r>
          <a:r>
            <a:rPr lang="en-US" sz="1000" kern="1200" dirty="0" err="1" smtClean="0">
              <a:solidFill>
                <a:schemeClr val="tx2"/>
              </a:solidFill>
            </a:rPr>
            <a:t>même</a:t>
          </a:r>
          <a:r>
            <a:rPr lang="en-US" sz="1000" kern="1200" dirty="0" smtClean="0">
              <a:solidFill>
                <a:schemeClr val="tx2"/>
              </a:solidFill>
            </a:rPr>
            <a:t> </a:t>
          </a:r>
          <a:r>
            <a:rPr lang="en-US" sz="1000" kern="1200" dirty="0" err="1" smtClean="0">
              <a:solidFill>
                <a:schemeClr val="tx2"/>
              </a:solidFill>
            </a:rPr>
            <a:t>ou</a:t>
          </a:r>
          <a:r>
            <a:rPr lang="en-US" sz="1000" kern="1200" dirty="0" smtClean="0">
              <a:solidFill>
                <a:schemeClr val="tx2"/>
              </a:solidFill>
            </a:rPr>
            <a:t> </a:t>
          </a:r>
          <a:r>
            <a:rPr lang="en-US" sz="1000" kern="1200" dirty="0" err="1" smtClean="0">
              <a:solidFill>
                <a:schemeClr val="tx2"/>
              </a:solidFill>
            </a:rPr>
            <a:t>différents</a:t>
          </a:r>
          <a:r>
            <a:rPr lang="en-US" sz="1000" kern="1200" dirty="0" smtClean="0">
              <a:solidFill>
                <a:schemeClr val="tx2"/>
              </a:solidFill>
            </a:rPr>
            <a:t> </a:t>
          </a:r>
          <a:r>
            <a:rPr lang="en-US" sz="1000" kern="1200" dirty="0" err="1" smtClean="0">
              <a:solidFill>
                <a:schemeClr val="tx2"/>
              </a:solidFill>
            </a:rPr>
            <a:t>Etats</a:t>
          </a:r>
          <a:endParaRPr lang="en-US" sz="1000" kern="1200" dirty="0">
            <a:solidFill>
              <a:schemeClr val="tx2"/>
            </a:solidFill>
          </a:endParaRPr>
        </a:p>
      </dsp:txBody>
      <dsp:txXfrm>
        <a:off x="2969905" y="2280950"/>
        <a:ext cx="1509520" cy="483046"/>
      </dsp:txXfrm>
    </dsp:sp>
    <dsp:sp modelId="{C61CB38C-6E43-4F9D-9707-D708349D504E}">
      <dsp:nvSpPr>
        <dsp:cNvPr id="0" name=""/>
        <dsp:cNvSpPr/>
      </dsp:nvSpPr>
      <dsp:spPr>
        <a:xfrm>
          <a:off x="4328473" y="3216852"/>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ACB858-EAE9-4227-A997-52E3A5F0C7E8}">
      <dsp:nvSpPr>
        <dsp:cNvPr id="0" name=""/>
        <dsp:cNvSpPr/>
      </dsp:nvSpPr>
      <dsp:spPr>
        <a:xfrm>
          <a:off x="4328473" y="3216852"/>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F7981A-7446-4747-A59A-069BE4433072}">
      <dsp:nvSpPr>
        <dsp:cNvPr id="0" name=""/>
        <dsp:cNvSpPr/>
      </dsp:nvSpPr>
      <dsp:spPr>
        <a:xfrm>
          <a:off x="3951093" y="3352709"/>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Etat</a:t>
          </a:r>
          <a:r>
            <a:rPr lang="en-US" sz="1000" kern="1200" dirty="0" smtClean="0">
              <a:solidFill>
                <a:schemeClr val="tx2"/>
              </a:solidFill>
            </a:rPr>
            <a:t> de </a:t>
          </a:r>
          <a:r>
            <a:rPr lang="en-US" sz="1000" kern="1200" dirty="0" err="1" smtClean="0">
              <a:solidFill>
                <a:schemeClr val="tx2"/>
              </a:solidFill>
            </a:rPr>
            <a:t>résidence</a:t>
          </a:r>
          <a:endParaRPr lang="en-US" sz="1000" kern="1200" dirty="0">
            <a:solidFill>
              <a:schemeClr val="tx2"/>
            </a:solidFill>
          </a:endParaRPr>
        </a:p>
      </dsp:txBody>
      <dsp:txXfrm>
        <a:off x="3951093" y="3352709"/>
        <a:ext cx="1509520" cy="483046"/>
      </dsp:txXfrm>
    </dsp:sp>
    <dsp:sp modelId="{1BBAC75C-1F62-4B0A-B003-E2EA16A90683}">
      <dsp:nvSpPr>
        <dsp:cNvPr id="0" name=""/>
        <dsp:cNvSpPr/>
      </dsp:nvSpPr>
      <dsp:spPr>
        <a:xfrm>
          <a:off x="4328473" y="4288612"/>
          <a:ext cx="754760" cy="754760"/>
        </a:xfrm>
        <a:prstGeom prst="arc">
          <a:avLst>
            <a:gd name="adj1" fmla="val 13200000"/>
            <a:gd name="adj2" fmla="val 192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C15899-D1BA-4CE4-A8C1-D8D05DA0EC18}">
      <dsp:nvSpPr>
        <dsp:cNvPr id="0" name=""/>
        <dsp:cNvSpPr/>
      </dsp:nvSpPr>
      <dsp:spPr>
        <a:xfrm>
          <a:off x="4328473" y="4288612"/>
          <a:ext cx="754760" cy="754760"/>
        </a:xfrm>
        <a:prstGeom prst="arc">
          <a:avLst>
            <a:gd name="adj1" fmla="val 2400000"/>
            <a:gd name="adj2" fmla="val 840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1A6019-04CA-4BF5-9ED3-8969E201E8EE}">
      <dsp:nvSpPr>
        <dsp:cNvPr id="0" name=""/>
        <dsp:cNvSpPr/>
      </dsp:nvSpPr>
      <dsp:spPr>
        <a:xfrm>
          <a:off x="3951093" y="4424469"/>
          <a:ext cx="1509520" cy="48304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err="1" smtClean="0">
              <a:solidFill>
                <a:schemeClr val="tx2"/>
              </a:solidFill>
            </a:rPr>
            <a:t>Etat</a:t>
          </a:r>
          <a:r>
            <a:rPr lang="en-US" sz="1000" kern="1200" dirty="0" smtClean="0">
              <a:solidFill>
                <a:schemeClr val="tx2"/>
              </a:solidFill>
            </a:rPr>
            <a:t> du </a:t>
          </a:r>
          <a:r>
            <a:rPr lang="en-US" sz="1000" kern="1200" dirty="0" err="1" smtClean="0">
              <a:solidFill>
                <a:schemeClr val="tx2"/>
              </a:solidFill>
            </a:rPr>
            <a:t>siège</a:t>
          </a:r>
          <a:r>
            <a:rPr lang="en-US" sz="1000" kern="1200" dirty="0" smtClean="0">
              <a:solidFill>
                <a:schemeClr val="tx2"/>
              </a:solidFill>
            </a:rPr>
            <a:t> social / </a:t>
          </a:r>
          <a:r>
            <a:rPr lang="en-US" sz="1000" kern="1200" dirty="0" err="1" smtClean="0">
              <a:solidFill>
                <a:schemeClr val="tx2"/>
              </a:solidFill>
            </a:rPr>
            <a:t>Siège</a:t>
          </a:r>
          <a:r>
            <a:rPr lang="en-US" sz="1000" kern="1200" dirty="0" smtClean="0">
              <a:solidFill>
                <a:schemeClr val="tx2"/>
              </a:solidFill>
            </a:rPr>
            <a:t> </a:t>
          </a:r>
          <a:r>
            <a:rPr lang="en-US" sz="1000" kern="1200" dirty="0" err="1" smtClean="0">
              <a:solidFill>
                <a:schemeClr val="tx2"/>
              </a:solidFill>
            </a:rPr>
            <a:t>d’exploitation</a:t>
          </a:r>
          <a:endParaRPr lang="en-US" sz="1000" kern="1200" dirty="0">
            <a:solidFill>
              <a:schemeClr val="tx2"/>
            </a:solidFill>
          </a:endParaRPr>
        </a:p>
      </dsp:txBody>
      <dsp:txXfrm>
        <a:off x="3951093" y="4424469"/>
        <a:ext cx="1509520" cy="483046"/>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7A1A9AF4-0B22-47EC-9E0B-2957F7989827}" type="datetimeFigureOut">
              <a:rPr lang="en-US" smtClean="0"/>
              <a:t>22/11/2018</a:t>
            </a:fld>
            <a:endParaRPr lang="en-US"/>
          </a:p>
        </p:txBody>
      </p:sp>
      <p:sp>
        <p:nvSpPr>
          <p:cNvPr id="4" name="Footer Placeholder 3"/>
          <p:cNvSpPr>
            <a:spLocks noGrp="1"/>
          </p:cNvSpPr>
          <p:nvPr>
            <p:ph type="ftr" sz="quarter" idx="2"/>
          </p:nvPr>
        </p:nvSpPr>
        <p:spPr>
          <a:xfrm>
            <a:off x="0" y="9429750"/>
            <a:ext cx="29718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29750"/>
            <a:ext cx="2971800" cy="496888"/>
          </a:xfrm>
          <a:prstGeom prst="rect">
            <a:avLst/>
          </a:prstGeom>
        </p:spPr>
        <p:txBody>
          <a:bodyPr vert="horz" lIns="91440" tIns="45720" rIns="91440" bIns="45720" rtlCol="0" anchor="b"/>
          <a:lstStyle>
            <a:lvl1pPr algn="r">
              <a:defRPr sz="1200"/>
            </a:lvl1pPr>
          </a:lstStyle>
          <a:p>
            <a:fld id="{CC7B7AE6-4270-470B-A950-90BD5D7BCA8D}" type="slidenum">
              <a:rPr lang="en-US" smtClean="0"/>
              <a:t>‹#›</a:t>
            </a:fld>
            <a:endParaRPr lang="en-US"/>
          </a:p>
        </p:txBody>
      </p:sp>
    </p:spTree>
    <p:extLst>
      <p:ext uri="{BB962C8B-B14F-4D97-AF65-F5344CB8AC3E}">
        <p14:creationId xmlns:p14="http://schemas.microsoft.com/office/powerpoint/2010/main" val="3339565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3B9B8C79-22C2-4639-960F-01CBC6767F6E}" type="datetimeFigureOut">
              <a:rPr lang="en-US" smtClean="0"/>
              <a:t>22/11/2018</a:t>
            </a:fld>
            <a:endParaRPr lang="en-US"/>
          </a:p>
        </p:txBody>
      </p:sp>
      <p:sp>
        <p:nvSpPr>
          <p:cNvPr id="4" name="Slide Image Placeholder 3"/>
          <p:cNvSpPr>
            <a:spLocks noGrp="1" noRot="1" noChangeAspect="1"/>
          </p:cNvSpPr>
          <p:nvPr>
            <p:ph type="sldImg" idx="2"/>
          </p:nvPr>
        </p:nvSpPr>
        <p:spPr>
          <a:xfrm>
            <a:off x="1011238" y="1241425"/>
            <a:ext cx="48355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AEA01AE4-D5BC-4820-A6B7-044DA9C3AA26}" type="slidenum">
              <a:rPr lang="en-US" smtClean="0"/>
              <a:t>‹#›</a:t>
            </a:fld>
            <a:endParaRPr lang="en-US"/>
          </a:p>
        </p:txBody>
      </p:sp>
    </p:spTree>
    <p:extLst>
      <p:ext uri="{BB962C8B-B14F-4D97-AF65-F5344CB8AC3E}">
        <p14:creationId xmlns:p14="http://schemas.microsoft.com/office/powerpoint/2010/main" val="2649625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D668DE4-21C6-4013-9319-E62287044E71}" type="slidenum">
              <a:rPr lang="de-DE" smtClean="0"/>
              <a:t>2</a:t>
            </a:fld>
            <a:endParaRPr lang="de-DE"/>
          </a:p>
        </p:txBody>
      </p:sp>
    </p:spTree>
    <p:extLst>
      <p:ext uri="{BB962C8B-B14F-4D97-AF65-F5344CB8AC3E}">
        <p14:creationId xmlns:p14="http://schemas.microsoft.com/office/powerpoint/2010/main" val="2908027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600"/>
              </a:spcAft>
              <a:buFont typeface="Arial" panose="020B0604020202020204" pitchFamily="34" charset="0"/>
              <a:buChar char="•"/>
            </a:pPr>
            <a:r>
              <a:rPr lang="en-US" sz="1200" dirty="0" smtClean="0">
                <a:solidFill>
                  <a:schemeClr val="tx2"/>
                </a:solidFill>
              </a:rPr>
              <a:t>Est </a:t>
            </a:r>
            <a:r>
              <a:rPr lang="en-US" sz="1200" dirty="0" err="1" smtClean="0">
                <a:solidFill>
                  <a:schemeClr val="tx2"/>
                </a:solidFill>
              </a:rPr>
              <a:t>résident</a:t>
            </a:r>
            <a:r>
              <a:rPr lang="en-US" sz="1200" dirty="0" smtClean="0">
                <a:solidFill>
                  <a:schemeClr val="tx2"/>
                </a:solidFill>
              </a:rPr>
              <a:t> </a:t>
            </a:r>
            <a:r>
              <a:rPr lang="en-US" sz="1200" dirty="0" err="1" smtClean="0">
                <a:solidFill>
                  <a:schemeClr val="tx2"/>
                </a:solidFill>
              </a:rPr>
              <a:t>en</a:t>
            </a:r>
            <a:r>
              <a:rPr lang="en-US" sz="1200" dirty="0" smtClean="0">
                <a:solidFill>
                  <a:schemeClr val="tx2"/>
                </a:solidFill>
              </a:rPr>
              <a:t> France</a:t>
            </a:r>
          </a:p>
          <a:p>
            <a:pPr marL="171450" indent="-171450">
              <a:spcAft>
                <a:spcPts val="600"/>
              </a:spcAft>
              <a:buFont typeface="Arial" panose="020B0604020202020204" pitchFamily="34" charset="0"/>
              <a:buChar char="•"/>
            </a:pPr>
            <a:r>
              <a:rPr lang="en-US" sz="1200" dirty="0" smtClean="0">
                <a:solidFill>
                  <a:schemeClr val="tx2"/>
                </a:solidFill>
              </a:rPr>
              <a:t>Est </a:t>
            </a:r>
            <a:r>
              <a:rPr lang="en-US" sz="1200" dirty="0" err="1" smtClean="0">
                <a:solidFill>
                  <a:schemeClr val="tx2"/>
                </a:solidFill>
              </a:rPr>
              <a:t>employé</a:t>
            </a:r>
            <a:r>
              <a:rPr lang="en-US" sz="1200" dirty="0" smtClean="0">
                <a:solidFill>
                  <a:schemeClr val="tx2"/>
                </a:solidFill>
              </a:rPr>
              <a:t> sous un </a:t>
            </a:r>
            <a:r>
              <a:rPr lang="en-US" sz="1200" dirty="0" err="1" smtClean="0">
                <a:solidFill>
                  <a:schemeClr val="tx2"/>
                </a:solidFill>
              </a:rPr>
              <a:t>contrat</a:t>
            </a:r>
            <a:r>
              <a:rPr lang="en-US" sz="1200" dirty="0" smtClean="0">
                <a:solidFill>
                  <a:schemeClr val="tx2"/>
                </a:solidFill>
              </a:rPr>
              <a:t> de travail </a:t>
            </a:r>
            <a:r>
              <a:rPr lang="en-US" sz="1200" dirty="0" err="1" smtClean="0">
                <a:solidFill>
                  <a:schemeClr val="tx2"/>
                </a:solidFill>
              </a:rPr>
              <a:t>luxembourgeois</a:t>
            </a:r>
            <a:endParaRPr lang="en-US" sz="1200" dirty="0" smtClean="0">
              <a:solidFill>
                <a:schemeClr val="tx2"/>
              </a:solidFill>
            </a:endParaRPr>
          </a:p>
          <a:p>
            <a:pPr marL="342900" lvl="0" indent="-342900" algn="just">
              <a:spcAft>
                <a:spcPts val="0"/>
              </a:spcAft>
              <a:buFont typeface="Arial" panose="020B0604020202020204" pitchFamily="34" charset="0"/>
              <a:buChar char="-"/>
            </a:pPr>
            <a:r>
              <a:rPr lang="en-US" sz="1200" dirty="0" smtClean="0">
                <a:solidFill>
                  <a:schemeClr val="tx2"/>
                </a:solidFill>
              </a:rPr>
              <a:t>Fait du </a:t>
            </a:r>
            <a:r>
              <a:rPr lang="en-US" sz="1200" dirty="0" err="1" smtClean="0">
                <a:solidFill>
                  <a:schemeClr val="tx2"/>
                </a:solidFill>
              </a:rPr>
              <a:t>télétravail</a:t>
            </a:r>
            <a:r>
              <a:rPr lang="fr-FR" sz="1200" dirty="0" smtClean="0">
                <a:solidFill>
                  <a:schemeClr val="tx2"/>
                </a:solidFill>
              </a:rPr>
              <a:t>Convention France / Luxembourg</a:t>
            </a:r>
          </a:p>
          <a:p>
            <a:pPr marL="342900" lvl="0" indent="-342900" algn="just">
              <a:spcAft>
                <a:spcPts val="0"/>
              </a:spcAft>
              <a:buFont typeface="Arial" panose="020B0604020202020204" pitchFamily="34" charset="0"/>
              <a:buChar char="-"/>
            </a:pPr>
            <a:r>
              <a:rPr lang="fr-FR" sz="1200" dirty="0" smtClean="0">
                <a:solidFill>
                  <a:schemeClr val="tx2"/>
                </a:solidFill>
              </a:rPr>
              <a:t>Le seuil de 29 jours travaillés dans le pays de résidence ou pays tiers concernant les revenus salariés ;</a:t>
            </a:r>
            <a:endParaRPr lang="en-US" sz="1200" dirty="0" smtClean="0">
              <a:solidFill>
                <a:schemeClr val="tx2"/>
              </a:solidFill>
            </a:endParaRPr>
          </a:p>
          <a:p>
            <a:pPr marL="342900" lvl="0" indent="-342900" algn="just">
              <a:spcAft>
                <a:spcPts val="0"/>
              </a:spcAft>
              <a:buFont typeface="Arial" panose="020B0604020202020204" pitchFamily="34" charset="0"/>
              <a:buChar char="-"/>
            </a:pPr>
            <a:r>
              <a:rPr lang="fr-FR" sz="1200" dirty="0" smtClean="0">
                <a:solidFill>
                  <a:schemeClr val="tx2"/>
                </a:solidFill>
              </a:rPr>
              <a:t>L’élimination des doubles impositions par le biais de la méthode du crédit d’impôt ;</a:t>
            </a:r>
            <a:endParaRPr lang="en-US" sz="1200" dirty="0" smtClean="0">
              <a:solidFill>
                <a:schemeClr val="tx2"/>
              </a:solidFill>
            </a:endParaRPr>
          </a:p>
          <a:p>
            <a:pPr marL="342900" lvl="0" indent="-342900" algn="just">
              <a:spcAft>
                <a:spcPts val="0"/>
              </a:spcAft>
              <a:buFont typeface="Arial" panose="020B0604020202020204" pitchFamily="34" charset="0"/>
              <a:buChar char="-"/>
            </a:pPr>
            <a:r>
              <a:rPr lang="fr-FR" sz="1200" dirty="0" smtClean="0">
                <a:solidFill>
                  <a:schemeClr val="tx2"/>
                </a:solidFill>
              </a:rPr>
              <a:t>L’imposition des gains en capital de valeurs mobilières</a:t>
            </a:r>
          </a:p>
          <a:p>
            <a:pPr marL="342900" lvl="0" indent="-342900" algn="just">
              <a:spcAft>
                <a:spcPts val="0"/>
              </a:spcAft>
              <a:buFont typeface="Arial" panose="020B0604020202020204" pitchFamily="34" charset="0"/>
              <a:buChar char="-"/>
            </a:pPr>
            <a:r>
              <a:rPr lang="fr-FR" sz="1200" dirty="0" smtClean="0">
                <a:solidFill>
                  <a:schemeClr val="tx2"/>
                </a:solidFill>
              </a:rPr>
              <a:t>Entrée en vigueur le 1</a:t>
            </a:r>
            <a:r>
              <a:rPr lang="fr-FR" sz="1200" baseline="30000" dirty="0" smtClean="0">
                <a:solidFill>
                  <a:schemeClr val="tx2"/>
                </a:solidFill>
              </a:rPr>
              <a:t>er</a:t>
            </a:r>
            <a:r>
              <a:rPr lang="fr-FR" sz="1200" dirty="0" smtClean="0">
                <a:solidFill>
                  <a:schemeClr val="tx2"/>
                </a:solidFill>
              </a:rPr>
              <a:t> janvier 2019.</a:t>
            </a:r>
          </a:p>
          <a:p>
            <a:pPr marL="342900" lvl="0" indent="-342900" algn="l">
              <a:spcAft>
                <a:spcPts val="0"/>
              </a:spcAft>
              <a:buFont typeface="Arial" panose="020B0604020202020204" pitchFamily="34" charset="0"/>
              <a:buChar char="-"/>
            </a:pPr>
            <a:r>
              <a:rPr lang="fr-FR" sz="1200" dirty="0" smtClean="0">
                <a:solidFill>
                  <a:schemeClr val="tx2"/>
                </a:solidFill>
              </a:rPr>
              <a:t>25% activité substantielle</a:t>
            </a:r>
          </a:p>
          <a:p>
            <a:pPr algn="l">
              <a:spcAft>
                <a:spcPts val="600"/>
              </a:spcAft>
            </a:pPr>
            <a:r>
              <a:rPr lang="en-US" sz="1200" u="sng" dirty="0" smtClean="0">
                <a:solidFill>
                  <a:schemeClr val="tx2"/>
                </a:solidFill>
              </a:rPr>
              <a:t>Questions </a:t>
            </a:r>
            <a:r>
              <a:rPr lang="en-US" sz="1200" u="sng" dirty="0" err="1" smtClean="0">
                <a:solidFill>
                  <a:schemeClr val="tx2"/>
                </a:solidFill>
              </a:rPr>
              <a:t>clés</a:t>
            </a:r>
            <a:r>
              <a:rPr lang="en-US" sz="1200" u="sng" dirty="0" smtClean="0">
                <a:solidFill>
                  <a:schemeClr val="tx2"/>
                </a:solidFill>
              </a:rPr>
              <a:t>:</a:t>
            </a:r>
          </a:p>
          <a:p>
            <a:pPr marL="171450" indent="-171450" algn="l">
              <a:spcAft>
                <a:spcPts val="600"/>
              </a:spcAft>
              <a:buFont typeface="Wingdings" panose="05000000000000000000" pitchFamily="2" charset="2"/>
              <a:buChar char="ü"/>
            </a:pPr>
            <a:r>
              <a:rPr lang="en-US" sz="1200" dirty="0" smtClean="0">
                <a:solidFill>
                  <a:schemeClr val="tx2"/>
                </a:solidFill>
              </a:rPr>
              <a:t>25% </a:t>
            </a:r>
            <a:r>
              <a:rPr lang="en-US" sz="1200" dirty="0" err="1" smtClean="0">
                <a:solidFill>
                  <a:schemeClr val="tx2"/>
                </a:solidFill>
              </a:rPr>
              <a:t>dans</a:t>
            </a:r>
            <a:r>
              <a:rPr lang="en-US" sz="1200" dirty="0" smtClean="0">
                <a:solidFill>
                  <a:schemeClr val="tx2"/>
                </a:solidFill>
              </a:rPr>
              <a:t> le pays de </a:t>
            </a:r>
            <a:r>
              <a:rPr lang="en-US" sz="1200" dirty="0" err="1" smtClean="0">
                <a:solidFill>
                  <a:schemeClr val="tx2"/>
                </a:solidFill>
              </a:rPr>
              <a:t>résidence</a:t>
            </a:r>
            <a:r>
              <a:rPr lang="en-US" sz="1200" dirty="0" smtClean="0">
                <a:solidFill>
                  <a:schemeClr val="tx2"/>
                </a:solidFill>
              </a:rPr>
              <a:t> (</a:t>
            </a:r>
            <a:r>
              <a:rPr lang="en-US" sz="1200" dirty="0" err="1" smtClean="0">
                <a:solidFill>
                  <a:schemeClr val="tx2"/>
                </a:solidFill>
              </a:rPr>
              <a:t>activité</a:t>
            </a:r>
            <a:r>
              <a:rPr lang="en-US" sz="1200" dirty="0" smtClean="0">
                <a:solidFill>
                  <a:schemeClr val="tx2"/>
                </a:solidFill>
              </a:rPr>
              <a:t> </a:t>
            </a:r>
            <a:r>
              <a:rPr lang="en-US" sz="1200" dirty="0" err="1" smtClean="0">
                <a:solidFill>
                  <a:schemeClr val="tx2"/>
                </a:solidFill>
              </a:rPr>
              <a:t>subsantielle</a:t>
            </a:r>
            <a:r>
              <a:rPr lang="en-US" sz="1200" dirty="0" smtClean="0">
                <a:solidFill>
                  <a:schemeClr val="tx2"/>
                </a:solidFill>
              </a:rPr>
              <a:t>)?</a:t>
            </a:r>
          </a:p>
          <a:p>
            <a:pPr marL="171450" indent="-171450" algn="l">
              <a:spcAft>
                <a:spcPts val="600"/>
              </a:spcAft>
              <a:buFont typeface="Wingdings" panose="05000000000000000000" pitchFamily="2" charset="2"/>
              <a:buChar char="ü"/>
            </a:pPr>
            <a:r>
              <a:rPr lang="en-US" sz="1200" dirty="0" err="1" smtClean="0">
                <a:solidFill>
                  <a:schemeClr val="tx2"/>
                </a:solidFill>
              </a:rPr>
              <a:t>Sécurité</a:t>
            </a:r>
            <a:r>
              <a:rPr lang="en-US" sz="1200" dirty="0" smtClean="0">
                <a:solidFill>
                  <a:schemeClr val="tx2"/>
                </a:solidFill>
              </a:rPr>
              <a:t> </a:t>
            </a:r>
            <a:r>
              <a:rPr lang="en-US" sz="1200" dirty="0" err="1" smtClean="0">
                <a:solidFill>
                  <a:schemeClr val="tx2"/>
                </a:solidFill>
              </a:rPr>
              <a:t>sociale</a:t>
            </a:r>
            <a:r>
              <a:rPr lang="en-US" sz="1200" dirty="0" smtClean="0">
                <a:solidFill>
                  <a:schemeClr val="tx2"/>
                </a:solidFill>
              </a:rPr>
              <a:t> applicable?</a:t>
            </a:r>
          </a:p>
          <a:p>
            <a:pPr marL="171450" indent="-171450" algn="l">
              <a:spcAft>
                <a:spcPts val="600"/>
              </a:spcAft>
              <a:buFont typeface="Wingdings" panose="05000000000000000000" pitchFamily="2" charset="2"/>
              <a:buChar char="ü"/>
            </a:pPr>
            <a:r>
              <a:rPr lang="en-US" sz="1200" dirty="0" smtClean="0">
                <a:solidFill>
                  <a:schemeClr val="tx2"/>
                </a:solidFill>
              </a:rPr>
              <a:t>Payroll – </a:t>
            </a:r>
            <a:r>
              <a:rPr lang="en-US" sz="1200" dirty="0" err="1" smtClean="0">
                <a:solidFill>
                  <a:schemeClr val="tx2"/>
                </a:solidFill>
              </a:rPr>
              <a:t>Ré</a:t>
            </a:r>
            <a:r>
              <a:rPr lang="en-US" sz="1200" dirty="0" smtClean="0">
                <a:solidFill>
                  <a:schemeClr val="tx2"/>
                </a:solidFill>
              </a:rPr>
              <a:t>-imposition des </a:t>
            </a:r>
            <a:r>
              <a:rPr lang="en-US" sz="1200" dirty="0" err="1" smtClean="0">
                <a:solidFill>
                  <a:schemeClr val="tx2"/>
                </a:solidFill>
              </a:rPr>
              <a:t>jours</a:t>
            </a:r>
            <a:r>
              <a:rPr lang="en-US" sz="1200" dirty="0" smtClean="0">
                <a:solidFill>
                  <a:schemeClr val="tx2"/>
                </a:solidFill>
              </a:rPr>
              <a:t> de travail?</a:t>
            </a:r>
          </a:p>
          <a:p>
            <a:pPr marL="171450" indent="-171450" algn="l">
              <a:spcAft>
                <a:spcPts val="600"/>
              </a:spcAft>
              <a:buFont typeface="Wingdings" panose="05000000000000000000" pitchFamily="2" charset="2"/>
              <a:buChar char="ü"/>
            </a:pPr>
            <a:r>
              <a:rPr lang="en-US" sz="1200" dirty="0" err="1" smtClean="0">
                <a:solidFill>
                  <a:schemeClr val="tx2"/>
                </a:solidFill>
              </a:rPr>
              <a:t>Méthode</a:t>
            </a:r>
            <a:r>
              <a:rPr lang="en-US" sz="1200" dirty="0" smtClean="0">
                <a:solidFill>
                  <a:schemeClr val="tx2"/>
                </a:solidFill>
              </a:rPr>
              <a:t> du </a:t>
            </a:r>
            <a:r>
              <a:rPr lang="en-US" sz="1200" dirty="0" err="1" smtClean="0">
                <a:solidFill>
                  <a:schemeClr val="tx2"/>
                </a:solidFill>
              </a:rPr>
              <a:t>crédit</a:t>
            </a:r>
            <a:r>
              <a:rPr lang="en-US" sz="1200" dirty="0" smtClean="0">
                <a:solidFill>
                  <a:schemeClr val="tx2"/>
                </a:solidFill>
              </a:rPr>
              <a:t> </a:t>
            </a:r>
            <a:r>
              <a:rPr lang="en-US" sz="1200" dirty="0" err="1" smtClean="0">
                <a:solidFill>
                  <a:schemeClr val="tx2"/>
                </a:solidFill>
              </a:rPr>
              <a:t>d’impôt</a:t>
            </a:r>
            <a:r>
              <a:rPr lang="en-US" sz="1200" dirty="0" smtClean="0">
                <a:solidFill>
                  <a:schemeClr val="tx2"/>
                </a:solidFill>
              </a:rPr>
              <a:t>?</a:t>
            </a:r>
          </a:p>
          <a:p>
            <a:pPr marL="171450" indent="-171450" algn="l">
              <a:spcAft>
                <a:spcPts val="600"/>
              </a:spcAft>
              <a:buFont typeface="Wingdings" panose="05000000000000000000" pitchFamily="2" charset="2"/>
              <a:buChar char="ü"/>
            </a:pPr>
            <a:r>
              <a:rPr lang="en-US" sz="1200" dirty="0" smtClean="0">
                <a:solidFill>
                  <a:schemeClr val="tx2"/>
                </a:solidFill>
              </a:rPr>
              <a:t>RCPI …</a:t>
            </a:r>
          </a:p>
          <a:p>
            <a:pPr algn="ctr">
              <a:spcAft>
                <a:spcPts val="600"/>
              </a:spcAft>
            </a:pPr>
            <a:endParaRPr lang="en-US" sz="1200" dirty="0" smtClean="0">
              <a:solidFill>
                <a:schemeClr val="tx2"/>
              </a:solidFill>
            </a:endParaRPr>
          </a:p>
          <a:p>
            <a:pPr marL="342900" lvl="0" indent="-342900" algn="just">
              <a:spcAft>
                <a:spcPts val="0"/>
              </a:spcAft>
              <a:buFont typeface="Arial" panose="020B0604020202020204" pitchFamily="34" charset="0"/>
              <a:buChar char="-"/>
            </a:pPr>
            <a:endParaRPr lang="en-US" sz="1200" dirty="0" smtClean="0">
              <a:solidFill>
                <a:schemeClr val="tx2"/>
              </a:solidFill>
            </a:endParaRPr>
          </a:p>
        </p:txBody>
      </p:sp>
      <p:sp>
        <p:nvSpPr>
          <p:cNvPr id="4" name="Slide Number Placeholder 3"/>
          <p:cNvSpPr>
            <a:spLocks noGrp="1"/>
          </p:cNvSpPr>
          <p:nvPr>
            <p:ph type="sldNum" sz="quarter" idx="10"/>
          </p:nvPr>
        </p:nvSpPr>
        <p:spPr/>
        <p:txBody>
          <a:bodyPr/>
          <a:lstStyle/>
          <a:p>
            <a:fld id="{AEA01AE4-D5BC-4820-A6B7-044DA9C3AA26}" type="slidenum">
              <a:rPr lang="en-US" smtClean="0"/>
              <a:t>10</a:t>
            </a:fld>
            <a:endParaRPr lang="en-US"/>
          </a:p>
        </p:txBody>
      </p:sp>
    </p:spTree>
    <p:extLst>
      <p:ext uri="{BB962C8B-B14F-4D97-AF65-F5344CB8AC3E}">
        <p14:creationId xmlns:p14="http://schemas.microsoft.com/office/powerpoint/2010/main" val="1758580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sz="1200" b="1" dirty="0" smtClean="0">
                <a:solidFill>
                  <a:schemeClr val="tx2"/>
                </a:solidFill>
              </a:rPr>
              <a:t>Paul :</a:t>
            </a:r>
          </a:p>
          <a:p>
            <a:pPr marL="171450" indent="-171450">
              <a:spcAft>
                <a:spcPts val="600"/>
              </a:spcAft>
              <a:buFont typeface="Arial" panose="020B0604020202020204" pitchFamily="34" charset="0"/>
              <a:buChar char="•"/>
            </a:pPr>
            <a:r>
              <a:rPr lang="en-US" sz="1200" dirty="0" smtClean="0">
                <a:solidFill>
                  <a:schemeClr val="tx2"/>
                </a:solidFill>
              </a:rPr>
              <a:t>Est </a:t>
            </a:r>
            <a:r>
              <a:rPr lang="en-US" sz="1200" dirty="0" err="1" smtClean="0">
                <a:solidFill>
                  <a:schemeClr val="tx2"/>
                </a:solidFill>
              </a:rPr>
              <a:t>résident</a:t>
            </a:r>
            <a:r>
              <a:rPr lang="en-US" sz="1200" dirty="0" smtClean="0">
                <a:solidFill>
                  <a:schemeClr val="tx2"/>
                </a:solidFill>
              </a:rPr>
              <a:t> </a:t>
            </a:r>
            <a:r>
              <a:rPr lang="en-US" sz="1200" dirty="0" err="1" smtClean="0">
                <a:solidFill>
                  <a:schemeClr val="tx2"/>
                </a:solidFill>
              </a:rPr>
              <a:t>en</a:t>
            </a:r>
            <a:r>
              <a:rPr lang="en-US" sz="1200" dirty="0" smtClean="0">
                <a:solidFill>
                  <a:schemeClr val="tx2"/>
                </a:solidFill>
              </a:rPr>
              <a:t> </a:t>
            </a:r>
            <a:r>
              <a:rPr lang="en-US" sz="1200" dirty="0" err="1" smtClean="0">
                <a:solidFill>
                  <a:schemeClr val="tx2"/>
                </a:solidFill>
              </a:rPr>
              <a:t>Belgique</a:t>
            </a:r>
            <a:endParaRPr lang="en-US" sz="1200" dirty="0" smtClean="0">
              <a:solidFill>
                <a:schemeClr val="tx2"/>
              </a:solidFill>
            </a:endParaRPr>
          </a:p>
          <a:p>
            <a:pPr marL="171450" indent="-171450">
              <a:spcAft>
                <a:spcPts val="600"/>
              </a:spcAft>
              <a:buFont typeface="Arial" panose="020B0604020202020204" pitchFamily="34" charset="0"/>
              <a:buChar char="•"/>
            </a:pPr>
            <a:r>
              <a:rPr lang="en-US" sz="1200" dirty="0" smtClean="0">
                <a:solidFill>
                  <a:schemeClr val="tx2"/>
                </a:solidFill>
              </a:rPr>
              <a:t>Est </a:t>
            </a:r>
            <a:r>
              <a:rPr lang="en-US" sz="1200" dirty="0" err="1" smtClean="0">
                <a:solidFill>
                  <a:schemeClr val="tx2"/>
                </a:solidFill>
              </a:rPr>
              <a:t>employé</a:t>
            </a:r>
            <a:r>
              <a:rPr lang="en-US" sz="1200" dirty="0" smtClean="0">
                <a:solidFill>
                  <a:schemeClr val="tx2"/>
                </a:solidFill>
              </a:rPr>
              <a:t> sous un </a:t>
            </a:r>
            <a:r>
              <a:rPr lang="en-US" sz="1200" dirty="0" err="1" smtClean="0">
                <a:solidFill>
                  <a:schemeClr val="tx2"/>
                </a:solidFill>
              </a:rPr>
              <a:t>contrat</a:t>
            </a:r>
            <a:r>
              <a:rPr lang="en-US" sz="1200" dirty="0" smtClean="0">
                <a:solidFill>
                  <a:schemeClr val="tx2"/>
                </a:solidFill>
              </a:rPr>
              <a:t> de travail </a:t>
            </a:r>
            <a:r>
              <a:rPr lang="en-US" sz="1200" dirty="0" err="1" smtClean="0">
                <a:solidFill>
                  <a:schemeClr val="tx2"/>
                </a:solidFill>
              </a:rPr>
              <a:t>luxembourgeois</a:t>
            </a:r>
            <a:endParaRPr lang="en-US" sz="1200" dirty="0" smtClean="0">
              <a:solidFill>
                <a:schemeClr val="tx2"/>
              </a:solidFill>
            </a:endParaRPr>
          </a:p>
          <a:p>
            <a:pPr marL="171450" indent="-171450">
              <a:spcAft>
                <a:spcPts val="600"/>
              </a:spcAft>
              <a:buFont typeface="Arial" panose="020B0604020202020204" pitchFamily="34" charset="0"/>
              <a:buChar char="•"/>
            </a:pPr>
            <a:r>
              <a:rPr lang="en-US" sz="1200" dirty="0" err="1" smtClean="0">
                <a:solidFill>
                  <a:schemeClr val="tx2"/>
                </a:solidFill>
              </a:rPr>
              <a:t>Travaille</a:t>
            </a:r>
            <a:r>
              <a:rPr lang="en-US" sz="1200" dirty="0" smtClean="0">
                <a:solidFill>
                  <a:schemeClr val="tx2"/>
                </a:solidFill>
              </a:rPr>
              <a:t> multistate</a:t>
            </a:r>
          </a:p>
          <a:p>
            <a:pPr marL="342900" lvl="0" indent="-342900" algn="just">
              <a:spcAft>
                <a:spcPts val="0"/>
              </a:spcAft>
              <a:buFont typeface="Arial" panose="020B0604020202020204" pitchFamily="34" charset="0"/>
              <a:buChar char="-"/>
            </a:pPr>
            <a:r>
              <a:rPr lang="en-US" sz="1200" dirty="0" smtClean="0">
                <a:solidFill>
                  <a:schemeClr val="tx2"/>
                </a:solidFill>
              </a:rPr>
              <a:t>Formalités </a:t>
            </a:r>
            <a:r>
              <a:rPr lang="en-US" sz="1200" dirty="0" err="1" smtClean="0">
                <a:solidFill>
                  <a:schemeClr val="tx2"/>
                </a:solidFill>
              </a:rPr>
              <a:t>administratives</a:t>
            </a:r>
            <a:endParaRPr lang="en-US" sz="1200" dirty="0" smtClean="0">
              <a:solidFill>
                <a:schemeClr val="tx2"/>
              </a:solidFill>
            </a:endParaRPr>
          </a:p>
          <a:p>
            <a:pPr marL="342900" lvl="0" indent="-342900" algn="just">
              <a:spcAft>
                <a:spcPts val="0"/>
              </a:spcAft>
              <a:buFont typeface="Arial" panose="020B0604020202020204" pitchFamily="34" charset="0"/>
              <a:buChar char="-"/>
            </a:pPr>
            <a:r>
              <a:rPr lang="en-US" sz="1200" dirty="0" err="1" smtClean="0">
                <a:solidFill>
                  <a:schemeClr val="tx2"/>
                </a:solidFill>
              </a:rPr>
              <a:t>Risques</a:t>
            </a:r>
            <a:r>
              <a:rPr lang="en-US" sz="1200" dirty="0" smtClean="0">
                <a:solidFill>
                  <a:schemeClr val="tx2"/>
                </a:solidFill>
              </a:rPr>
              <a:t> </a:t>
            </a:r>
            <a:r>
              <a:rPr lang="en-US" sz="1200" dirty="0" err="1" smtClean="0">
                <a:solidFill>
                  <a:schemeClr val="tx2"/>
                </a:solidFill>
              </a:rPr>
              <a:t>d’établissement</a:t>
            </a:r>
            <a:r>
              <a:rPr lang="en-US" sz="1200" dirty="0" smtClean="0">
                <a:solidFill>
                  <a:schemeClr val="tx2"/>
                </a:solidFill>
              </a:rPr>
              <a:t> stable</a:t>
            </a:r>
          </a:p>
          <a:p>
            <a:pPr marL="342900" lvl="0" indent="-342900" algn="just">
              <a:spcAft>
                <a:spcPts val="0"/>
              </a:spcAft>
              <a:buFont typeface="Arial" panose="020B0604020202020204" pitchFamily="34" charset="0"/>
              <a:buChar char="-"/>
            </a:pPr>
            <a:r>
              <a:rPr lang="en-US" sz="1200" dirty="0" err="1" smtClean="0">
                <a:solidFill>
                  <a:schemeClr val="tx2"/>
                </a:solidFill>
              </a:rPr>
              <a:t>Règle</a:t>
            </a:r>
            <a:r>
              <a:rPr lang="en-US" sz="1200" dirty="0" smtClean="0">
                <a:solidFill>
                  <a:schemeClr val="tx2"/>
                </a:solidFill>
              </a:rPr>
              <a:t> des 24 </a:t>
            </a:r>
            <a:r>
              <a:rPr lang="en-US" sz="1200" dirty="0" err="1" smtClean="0">
                <a:solidFill>
                  <a:schemeClr val="tx2"/>
                </a:solidFill>
              </a:rPr>
              <a:t>jours</a:t>
            </a:r>
            <a:endParaRPr lang="en-US" sz="1200" dirty="0" smtClean="0">
              <a:solidFill>
                <a:schemeClr val="tx2"/>
              </a:solidFill>
            </a:endParaRPr>
          </a:p>
          <a:p>
            <a:endParaRPr lang="en-US" dirty="0"/>
          </a:p>
        </p:txBody>
      </p:sp>
      <p:sp>
        <p:nvSpPr>
          <p:cNvPr id="4" name="Slide Number Placeholder 3"/>
          <p:cNvSpPr>
            <a:spLocks noGrp="1"/>
          </p:cNvSpPr>
          <p:nvPr>
            <p:ph type="sldNum" sz="quarter" idx="10"/>
          </p:nvPr>
        </p:nvSpPr>
        <p:spPr/>
        <p:txBody>
          <a:bodyPr/>
          <a:lstStyle/>
          <a:p>
            <a:fld id="{AEA01AE4-D5BC-4820-A6B7-044DA9C3AA26}" type="slidenum">
              <a:rPr lang="en-US" smtClean="0"/>
              <a:t>13</a:t>
            </a:fld>
            <a:endParaRPr lang="en-US"/>
          </a:p>
        </p:txBody>
      </p:sp>
    </p:spTree>
    <p:extLst>
      <p:ext uri="{BB962C8B-B14F-4D97-AF65-F5344CB8AC3E}">
        <p14:creationId xmlns:p14="http://schemas.microsoft.com/office/powerpoint/2010/main" val="2508656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3275" y="1347788"/>
            <a:ext cx="5251450" cy="36369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D81518-8AD5-49CC-B774-4D66F72228B3}" type="slidenum">
              <a:rPr lang="en-GB" smtClean="0"/>
              <a:pPr/>
              <a:t>24</a:t>
            </a:fld>
            <a:endParaRPr lang="en-GB" dirty="0"/>
          </a:p>
        </p:txBody>
      </p:sp>
    </p:spTree>
    <p:extLst>
      <p:ext uri="{BB962C8B-B14F-4D97-AF65-F5344CB8AC3E}">
        <p14:creationId xmlns:p14="http://schemas.microsoft.com/office/powerpoint/2010/main" val="1221152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 Right light vertical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906000" cy="6858000"/>
          </a:xfrm>
          <a:prstGeom prst="rect">
            <a:avLst/>
          </a:prstGeom>
        </p:spPr>
      </p:pic>
      <p:sp>
        <p:nvSpPr>
          <p:cNvPr id="8" name="Title 1"/>
          <p:cNvSpPr>
            <a:spLocks noGrp="1"/>
          </p:cNvSpPr>
          <p:nvPr>
            <p:ph type="ctrTitle" hasCustomPrompt="1"/>
          </p:nvPr>
        </p:nvSpPr>
        <p:spPr>
          <a:xfrm>
            <a:off x="790700" y="1339200"/>
            <a:ext cx="6192000" cy="3510000"/>
          </a:xfrm>
        </p:spPr>
        <p:txBody>
          <a:bodyPr anchor="t" anchorCtr="0"/>
          <a:lstStyle>
            <a:lvl1pPr algn="l">
              <a:defRPr sz="11000">
                <a:solidFill>
                  <a:schemeClr val="bg1"/>
                </a:solidFill>
              </a:defRPr>
            </a:lvl1pPr>
          </a:lstStyle>
          <a:p>
            <a:r>
              <a:rPr lang="en-GB" dirty="0" smtClean="0"/>
              <a:t>Title Slide 1 – </a:t>
            </a:r>
            <a:br>
              <a:rPr lang="en-GB" dirty="0" smtClean="0"/>
            </a:br>
            <a:r>
              <a:rPr lang="en-GB" dirty="0" smtClean="0"/>
              <a:t>left light vertical image</a:t>
            </a:r>
            <a:endParaRPr lang="en-US" dirty="0"/>
          </a:p>
        </p:txBody>
      </p:sp>
      <p:sp>
        <p:nvSpPr>
          <p:cNvPr id="11" name="Freeform 19"/>
          <p:cNvSpPr>
            <a:spLocks noEditPoints="1"/>
          </p:cNvSpPr>
          <p:nvPr userDrawn="1"/>
        </p:nvSpPr>
        <p:spPr bwMode="auto">
          <a:xfrm>
            <a:off x="8195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 name="Text Placeholder 3"/>
          <p:cNvSpPr>
            <a:spLocks noGrp="1"/>
          </p:cNvSpPr>
          <p:nvPr>
            <p:ph type="body" sz="quarter" idx="11"/>
          </p:nvPr>
        </p:nvSpPr>
        <p:spPr>
          <a:xfrm>
            <a:off x="819501"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29860921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1086707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8254800" cy="460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
        <p:nvSpPr>
          <p:cNvPr id="6" name="Title 5"/>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val="1076173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4036500" cy="460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8"/>
          <p:cNvSpPr>
            <a:spLocks noGrp="1"/>
          </p:cNvSpPr>
          <p:nvPr>
            <p:ph type="body" sz="quarter" idx="11"/>
          </p:nvPr>
        </p:nvSpPr>
        <p:spPr>
          <a:xfrm>
            <a:off x="5043900" y="1422400"/>
            <a:ext cx="4036500" cy="460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a:p>
        </p:txBody>
      </p:sp>
      <p:sp>
        <p:nvSpPr>
          <p:cNvPr id="5"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760996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4036500" cy="460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Chart Placeholder 5"/>
          <p:cNvSpPr>
            <a:spLocks noGrp="1"/>
          </p:cNvSpPr>
          <p:nvPr>
            <p:ph type="chart" sz="quarter" idx="13"/>
          </p:nvPr>
        </p:nvSpPr>
        <p:spPr>
          <a:xfrm>
            <a:off x="5043900" y="1422400"/>
            <a:ext cx="4036500" cy="4604400"/>
          </a:xfrm>
        </p:spPr>
        <p:txBody>
          <a:bodyPr anchor="ctr"/>
          <a:lstStyle>
            <a:lvl1pPr algn="ctr">
              <a:defRPr/>
            </a:lvl1pPr>
          </a:lstStyle>
          <a:p>
            <a:r>
              <a:rPr lang="en-US" smtClean="0"/>
              <a:t>Click icon to add chart</a:t>
            </a:r>
            <a:endParaRPr lang="en-GB" dirty="0"/>
          </a:p>
        </p:txBody>
      </p:sp>
      <p:sp>
        <p:nvSpPr>
          <p:cNvPr id="2" name="Title 1"/>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14688539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3830800"/>
            <a:ext cx="8254800" cy="21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hart Placeholder 4"/>
          <p:cNvSpPr>
            <a:spLocks noGrp="1"/>
          </p:cNvSpPr>
          <p:nvPr>
            <p:ph type="chart" sz="quarter" idx="11"/>
          </p:nvPr>
        </p:nvSpPr>
        <p:spPr>
          <a:xfrm>
            <a:off x="825600" y="1426659"/>
            <a:ext cx="8254800" cy="2196000"/>
          </a:xfrm>
        </p:spPr>
        <p:txBody>
          <a:bodyPr anchor="ctr"/>
          <a:lstStyle>
            <a:lvl1pPr algn="ctr">
              <a:defRPr/>
            </a:lvl1pPr>
          </a:lstStyle>
          <a:p>
            <a:r>
              <a:rPr lang="en-US" smtClean="0"/>
              <a:t>Click icon to add chart</a:t>
            </a:r>
            <a:endParaRPr lang="en-GB" dirty="0" smtClean="0"/>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6"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778661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CHART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3697200" y="1426659"/>
            <a:ext cx="2550600" cy="2196000"/>
          </a:xfrm>
        </p:spPr>
        <p:txBody>
          <a:bodyPr anchor="ctr"/>
          <a:lstStyle>
            <a:lvl1pPr algn="ctr">
              <a:defRPr/>
            </a:lvl1pPr>
          </a:lstStyle>
          <a:p>
            <a:r>
              <a:rPr lang="en-US" smtClean="0"/>
              <a:t>Click icon to add chart</a:t>
            </a:r>
            <a:endParaRPr lang="en-GB" dirty="0" smtClean="0"/>
          </a:p>
        </p:txBody>
      </p:sp>
      <p:sp>
        <p:nvSpPr>
          <p:cNvPr id="6" name="Chart Placeholder 4"/>
          <p:cNvSpPr>
            <a:spLocks noGrp="1"/>
          </p:cNvSpPr>
          <p:nvPr>
            <p:ph type="chart" sz="quarter" idx="12"/>
          </p:nvPr>
        </p:nvSpPr>
        <p:spPr>
          <a:xfrm>
            <a:off x="825600" y="1426659"/>
            <a:ext cx="2589600" cy="2196000"/>
          </a:xfrm>
        </p:spPr>
        <p:txBody>
          <a:bodyPr anchor="ctr"/>
          <a:lstStyle>
            <a:lvl1pPr algn="ctr">
              <a:defRPr/>
            </a:lvl1pPr>
          </a:lstStyle>
          <a:p>
            <a:r>
              <a:rPr lang="en-US" smtClean="0"/>
              <a:t>Click icon to add chart</a:t>
            </a:r>
            <a:endParaRPr lang="en-GB" dirty="0" smtClean="0"/>
          </a:p>
        </p:txBody>
      </p:sp>
      <p:sp>
        <p:nvSpPr>
          <p:cNvPr id="7" name="Text Placeholder 8"/>
          <p:cNvSpPr>
            <a:spLocks noGrp="1"/>
          </p:cNvSpPr>
          <p:nvPr>
            <p:ph type="body" sz="quarter" idx="10"/>
          </p:nvPr>
        </p:nvSpPr>
        <p:spPr>
          <a:xfrm>
            <a:off x="825600" y="3830800"/>
            <a:ext cx="2589600" cy="21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Chart Placeholder 4"/>
          <p:cNvSpPr>
            <a:spLocks noGrp="1"/>
          </p:cNvSpPr>
          <p:nvPr>
            <p:ph type="chart" sz="quarter" idx="13"/>
          </p:nvPr>
        </p:nvSpPr>
        <p:spPr>
          <a:xfrm>
            <a:off x="6529800" y="1426659"/>
            <a:ext cx="2550600" cy="2196000"/>
          </a:xfrm>
        </p:spPr>
        <p:txBody>
          <a:bodyPr anchor="ctr"/>
          <a:lstStyle>
            <a:lvl1pPr algn="ctr">
              <a:defRPr/>
            </a:lvl1pPr>
          </a:lstStyle>
          <a:p>
            <a:r>
              <a:rPr lang="en-US" smtClean="0"/>
              <a:t>Click icon to add chart</a:t>
            </a:r>
            <a:endParaRPr lang="en-GB" dirty="0" smtClean="0"/>
          </a:p>
        </p:txBody>
      </p:sp>
      <p:sp>
        <p:nvSpPr>
          <p:cNvPr id="9" name="Text Placeholder 8"/>
          <p:cNvSpPr>
            <a:spLocks noGrp="1"/>
          </p:cNvSpPr>
          <p:nvPr>
            <p:ph type="body" sz="quarter" idx="14"/>
          </p:nvPr>
        </p:nvSpPr>
        <p:spPr>
          <a:xfrm>
            <a:off x="3658200" y="3830800"/>
            <a:ext cx="2589600" cy="21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ext Placeholder 8"/>
          <p:cNvSpPr>
            <a:spLocks noGrp="1"/>
          </p:cNvSpPr>
          <p:nvPr>
            <p:ph type="body" sz="quarter" idx="15"/>
          </p:nvPr>
        </p:nvSpPr>
        <p:spPr>
          <a:xfrm>
            <a:off x="6490800" y="3830800"/>
            <a:ext cx="2589600" cy="219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11" name="Text Placeholder 4"/>
          <p:cNvSpPr>
            <a:spLocks noGrp="1"/>
          </p:cNvSpPr>
          <p:nvPr>
            <p:ph type="body" sz="quarter" idx="16"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3441336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5600" y="1422400"/>
            <a:ext cx="8254800" cy="4604400"/>
          </a:xfrm>
        </p:spPr>
        <p:txBody>
          <a:bodyPr anchor="ctr"/>
          <a:lstStyle>
            <a:lvl1pPr algn="ctr">
              <a:defRPr/>
            </a:lvl1pPr>
          </a:lstStyle>
          <a:p>
            <a:r>
              <a:rPr lang="en-US" smtClean="0"/>
              <a:t>Click icon to add picture</a:t>
            </a:r>
            <a:endParaRPr lang="en-GB"/>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1546685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9700"/>
            <a:ext cx="9906000" cy="6007100"/>
          </a:xfrm>
        </p:spPr>
        <p:txBody>
          <a:bodyPr anchor="ctr"/>
          <a:lstStyle>
            <a:lvl1pPr algn="ctr">
              <a:defRPr/>
            </a:lvl1pPr>
          </a:lstStyle>
          <a:p>
            <a:r>
              <a:rPr lang="en-US" smtClean="0"/>
              <a:t>Click icon to add picture</a:t>
            </a:r>
            <a:endParaRPr lang="en-GB"/>
          </a:p>
        </p:txBody>
      </p:sp>
    </p:spTree>
    <p:extLst>
      <p:ext uri="{BB962C8B-B14F-4D97-AF65-F5344CB8AC3E}">
        <p14:creationId xmlns:p14="http://schemas.microsoft.com/office/powerpoint/2010/main" val="29006133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2336184"/>
            <a:ext cx="15249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8"/>
          <p:cNvSpPr>
            <a:spLocks noGrp="1"/>
          </p:cNvSpPr>
          <p:nvPr>
            <p:ph type="body" sz="quarter" idx="11"/>
          </p:nvPr>
        </p:nvSpPr>
        <p:spPr>
          <a:xfrm>
            <a:off x="2508075" y="2336184"/>
            <a:ext cx="15249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8"/>
          <p:cNvSpPr>
            <a:spLocks noGrp="1"/>
          </p:cNvSpPr>
          <p:nvPr>
            <p:ph type="body" sz="quarter" idx="12"/>
          </p:nvPr>
        </p:nvSpPr>
        <p:spPr>
          <a:xfrm>
            <a:off x="4190550" y="2336184"/>
            <a:ext cx="15249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8"/>
          <p:cNvSpPr>
            <a:spLocks noGrp="1"/>
          </p:cNvSpPr>
          <p:nvPr>
            <p:ph type="body" sz="quarter" idx="13"/>
          </p:nvPr>
        </p:nvSpPr>
        <p:spPr>
          <a:xfrm>
            <a:off x="5873025" y="2336184"/>
            <a:ext cx="15249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 Placeholder 12"/>
          <p:cNvSpPr>
            <a:spLocks noGrp="1"/>
          </p:cNvSpPr>
          <p:nvPr>
            <p:ph type="body" sz="quarter" idx="14" hasCustomPrompt="1"/>
          </p:nvPr>
        </p:nvSpPr>
        <p:spPr>
          <a:xfrm>
            <a:off x="825600" y="1426659"/>
            <a:ext cx="1524900" cy="604800"/>
          </a:xfrm>
          <a:prstGeom prst="homePlate">
            <a:avLst>
              <a:gd name="adj" fmla="val 31970"/>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5" name="Text Placeholder 12"/>
          <p:cNvSpPr>
            <a:spLocks noGrp="1"/>
          </p:cNvSpPr>
          <p:nvPr>
            <p:ph type="body" sz="quarter" idx="15" hasCustomPrompt="1"/>
          </p:nvPr>
        </p:nvSpPr>
        <p:spPr>
          <a:xfrm>
            <a:off x="2508075" y="1426659"/>
            <a:ext cx="15249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6" name="Text Placeholder 12"/>
          <p:cNvSpPr>
            <a:spLocks noGrp="1"/>
          </p:cNvSpPr>
          <p:nvPr>
            <p:ph type="body" sz="quarter" idx="16" hasCustomPrompt="1"/>
          </p:nvPr>
        </p:nvSpPr>
        <p:spPr>
          <a:xfrm>
            <a:off x="4190550" y="1426659"/>
            <a:ext cx="15249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7" name="Text Placeholder 12"/>
          <p:cNvSpPr>
            <a:spLocks noGrp="1"/>
          </p:cNvSpPr>
          <p:nvPr>
            <p:ph type="body" sz="quarter" idx="17" hasCustomPrompt="1"/>
          </p:nvPr>
        </p:nvSpPr>
        <p:spPr>
          <a:xfrm>
            <a:off x="5873025" y="1426659"/>
            <a:ext cx="15249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1" name="Text Placeholder 12"/>
          <p:cNvSpPr>
            <a:spLocks noGrp="1"/>
          </p:cNvSpPr>
          <p:nvPr>
            <p:ph type="body" sz="quarter" idx="18" hasCustomPrompt="1"/>
          </p:nvPr>
        </p:nvSpPr>
        <p:spPr>
          <a:xfrm>
            <a:off x="7555500" y="1426659"/>
            <a:ext cx="15249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2" name="Text Placeholder 8"/>
          <p:cNvSpPr>
            <a:spLocks noGrp="1"/>
          </p:cNvSpPr>
          <p:nvPr>
            <p:ph type="body" sz="quarter" idx="19"/>
          </p:nvPr>
        </p:nvSpPr>
        <p:spPr>
          <a:xfrm>
            <a:off x="7555500" y="2336184"/>
            <a:ext cx="15249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14" name="Text Placeholder 4"/>
          <p:cNvSpPr>
            <a:spLocks noGrp="1"/>
          </p:cNvSpPr>
          <p:nvPr>
            <p:ph type="body" sz="quarter" idx="20"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2877598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2336184"/>
            <a:ext cx="19071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8"/>
          <p:cNvSpPr>
            <a:spLocks noGrp="1"/>
          </p:cNvSpPr>
          <p:nvPr>
            <p:ph type="body" sz="quarter" idx="11"/>
          </p:nvPr>
        </p:nvSpPr>
        <p:spPr>
          <a:xfrm>
            <a:off x="2941500" y="2336184"/>
            <a:ext cx="19071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8"/>
          <p:cNvSpPr>
            <a:spLocks noGrp="1"/>
          </p:cNvSpPr>
          <p:nvPr>
            <p:ph type="body" sz="quarter" idx="12"/>
          </p:nvPr>
        </p:nvSpPr>
        <p:spPr>
          <a:xfrm>
            <a:off x="5057400" y="2336184"/>
            <a:ext cx="19071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8"/>
          <p:cNvSpPr>
            <a:spLocks noGrp="1"/>
          </p:cNvSpPr>
          <p:nvPr>
            <p:ph type="body" sz="quarter" idx="13"/>
          </p:nvPr>
        </p:nvSpPr>
        <p:spPr>
          <a:xfrm>
            <a:off x="7173300" y="2336184"/>
            <a:ext cx="1907100" cy="3690616"/>
          </a:xfrm>
        </p:spPr>
        <p:txBody>
          <a:bodyPr/>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 Placeholder 12"/>
          <p:cNvSpPr>
            <a:spLocks noGrp="1"/>
          </p:cNvSpPr>
          <p:nvPr>
            <p:ph type="body" sz="quarter" idx="14" hasCustomPrompt="1"/>
          </p:nvPr>
        </p:nvSpPr>
        <p:spPr>
          <a:xfrm>
            <a:off x="825600" y="1426659"/>
            <a:ext cx="1907100" cy="604800"/>
          </a:xfrm>
          <a:prstGeom prst="homePlate">
            <a:avLst>
              <a:gd name="adj" fmla="val 31970"/>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5" name="Text Placeholder 12"/>
          <p:cNvSpPr>
            <a:spLocks noGrp="1"/>
          </p:cNvSpPr>
          <p:nvPr>
            <p:ph type="body" sz="quarter" idx="15" hasCustomPrompt="1"/>
          </p:nvPr>
        </p:nvSpPr>
        <p:spPr>
          <a:xfrm>
            <a:off x="2941500" y="1426659"/>
            <a:ext cx="19071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6" name="Text Placeholder 12"/>
          <p:cNvSpPr>
            <a:spLocks noGrp="1"/>
          </p:cNvSpPr>
          <p:nvPr>
            <p:ph type="body" sz="quarter" idx="16" hasCustomPrompt="1"/>
          </p:nvPr>
        </p:nvSpPr>
        <p:spPr>
          <a:xfrm>
            <a:off x="5057400" y="1426659"/>
            <a:ext cx="19071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7" name="Text Placeholder 12"/>
          <p:cNvSpPr>
            <a:spLocks noGrp="1"/>
          </p:cNvSpPr>
          <p:nvPr>
            <p:ph type="body" sz="quarter" idx="17" hasCustomPrompt="1"/>
          </p:nvPr>
        </p:nvSpPr>
        <p:spPr>
          <a:xfrm>
            <a:off x="7173300" y="1426659"/>
            <a:ext cx="1907100" cy="604800"/>
          </a:xfrm>
          <a:prstGeom prst="chevron">
            <a:avLst>
              <a:gd name="adj" fmla="val 31101"/>
            </a:avLst>
          </a:prstGeom>
          <a:solidFill>
            <a:schemeClr val="tx2"/>
          </a:solidFill>
        </p:spPr>
        <p:txBody>
          <a:bodyPr lIns="54000" tIns="54000" rIns="54000" bIns="54000" anchor="ctr"/>
          <a:lstStyle>
            <a:lvl1pPr algn="l">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3" name="Title 2"/>
          <p:cNvSpPr>
            <a:spLocks noGrp="1"/>
          </p:cNvSpPr>
          <p:nvPr>
            <p:ph type="title"/>
          </p:nvPr>
        </p:nvSpPr>
        <p:spPr>
          <a:xfrm>
            <a:off x="825600" y="451575"/>
            <a:ext cx="8254800" cy="723600"/>
          </a:xfrm>
        </p:spPr>
        <p:txBody>
          <a:bodyPr/>
          <a:lstStyle/>
          <a:p>
            <a:r>
              <a:rPr lang="en-US" smtClean="0"/>
              <a:t>Click to edit Master title style</a:t>
            </a:r>
            <a:endParaRPr lang="en-GB"/>
          </a:p>
        </p:txBody>
      </p:sp>
      <p:sp>
        <p:nvSpPr>
          <p:cNvPr id="11" name="Text Placeholder 4"/>
          <p:cNvSpPr>
            <a:spLocks noGrp="1"/>
          </p:cNvSpPr>
          <p:nvPr>
            <p:ph type="body" sz="quarter" idx="18"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2683865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Right dark vertical ima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906000" cy="6858000"/>
          </a:xfrm>
          <a:prstGeom prst="rect">
            <a:avLst/>
          </a:prstGeom>
        </p:spPr>
      </p:pic>
      <p:sp>
        <p:nvSpPr>
          <p:cNvPr id="8" name="Title 1"/>
          <p:cNvSpPr>
            <a:spLocks noGrp="1"/>
          </p:cNvSpPr>
          <p:nvPr>
            <p:ph type="ctrTitle" hasCustomPrompt="1"/>
          </p:nvPr>
        </p:nvSpPr>
        <p:spPr>
          <a:xfrm>
            <a:off x="790700" y="1339200"/>
            <a:ext cx="6192000" cy="3510000"/>
          </a:xfrm>
        </p:spPr>
        <p:txBody>
          <a:bodyPr anchor="t" anchorCtr="0"/>
          <a:lstStyle>
            <a:lvl1pPr algn="l">
              <a:defRPr sz="11000">
                <a:solidFill>
                  <a:schemeClr val="bg1"/>
                </a:solidFill>
              </a:defRPr>
            </a:lvl1pPr>
          </a:lstStyle>
          <a:p>
            <a:r>
              <a:rPr lang="en-GB" dirty="0" smtClean="0"/>
              <a:t>Title Slide 2 – </a:t>
            </a:r>
            <a:br>
              <a:rPr lang="en-GB" dirty="0" smtClean="0"/>
            </a:br>
            <a:r>
              <a:rPr lang="en-GB" dirty="0" smtClean="0"/>
              <a:t>right dark vertical image</a:t>
            </a:r>
            <a:endParaRPr lang="en-US" dirty="0"/>
          </a:p>
        </p:txBody>
      </p:sp>
      <p:sp>
        <p:nvSpPr>
          <p:cNvPr id="11" name="Freeform 19"/>
          <p:cNvSpPr>
            <a:spLocks noEditPoints="1"/>
          </p:cNvSpPr>
          <p:nvPr userDrawn="1"/>
        </p:nvSpPr>
        <p:spPr bwMode="auto">
          <a:xfrm>
            <a:off x="8195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Text Placeholder 3"/>
          <p:cNvSpPr>
            <a:spLocks noGrp="1"/>
          </p:cNvSpPr>
          <p:nvPr>
            <p:ph type="body" sz="quarter" idx="11"/>
          </p:nvPr>
        </p:nvSpPr>
        <p:spPr>
          <a:xfrm>
            <a:off x="819501"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48078355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963100" y="4532800"/>
            <a:ext cx="3127800" cy="14940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8"/>
          <p:cNvSpPr>
            <a:spLocks noGrp="1"/>
          </p:cNvSpPr>
          <p:nvPr>
            <p:ph type="body" sz="quarter" idx="13"/>
          </p:nvPr>
        </p:nvSpPr>
        <p:spPr>
          <a:xfrm>
            <a:off x="5963100" y="1784424"/>
            <a:ext cx="3127800" cy="14940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 Placeholder 12"/>
          <p:cNvSpPr>
            <a:spLocks noGrp="1"/>
          </p:cNvSpPr>
          <p:nvPr>
            <p:ph type="body" sz="quarter" idx="14" hasCustomPrompt="1"/>
          </p:nvPr>
        </p:nvSpPr>
        <p:spPr>
          <a:xfrm>
            <a:off x="4357201" y="3191932"/>
            <a:ext cx="1191600" cy="1191600"/>
          </a:xfrm>
          <a:prstGeom prst="ellipse">
            <a:avLst/>
          </a:prstGeom>
          <a:solidFill>
            <a:schemeClr val="accent1"/>
          </a:solidFill>
        </p:spPr>
        <p:txBody>
          <a:bodyPr lIns="54000" tIns="54000" rIns="54000" bIns="54000" anchor="ctr"/>
          <a:lstStyle>
            <a:lvl1pPr algn="ctr">
              <a:defRPr sz="10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add text</a:t>
            </a:r>
            <a:endParaRPr lang="en-GB" dirty="0"/>
          </a:p>
        </p:txBody>
      </p:sp>
      <p:sp>
        <p:nvSpPr>
          <p:cNvPr id="11" name="Text Placeholder 8"/>
          <p:cNvSpPr>
            <a:spLocks noGrp="1"/>
          </p:cNvSpPr>
          <p:nvPr>
            <p:ph type="body" sz="quarter" idx="15"/>
          </p:nvPr>
        </p:nvSpPr>
        <p:spPr>
          <a:xfrm>
            <a:off x="5963100" y="1428430"/>
            <a:ext cx="31278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2" name="Text Placeholder 8"/>
          <p:cNvSpPr>
            <a:spLocks noGrp="1"/>
          </p:cNvSpPr>
          <p:nvPr>
            <p:ph type="body" sz="quarter" idx="16"/>
          </p:nvPr>
        </p:nvSpPr>
        <p:spPr>
          <a:xfrm>
            <a:off x="5963100" y="4182242"/>
            <a:ext cx="31278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4" name="Text Placeholder 8"/>
          <p:cNvSpPr>
            <a:spLocks noGrp="1"/>
          </p:cNvSpPr>
          <p:nvPr>
            <p:ph type="body" sz="quarter" idx="17"/>
          </p:nvPr>
        </p:nvSpPr>
        <p:spPr>
          <a:xfrm>
            <a:off x="815100" y="4532800"/>
            <a:ext cx="3127800" cy="14940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Text Placeholder 8"/>
          <p:cNvSpPr>
            <a:spLocks noGrp="1"/>
          </p:cNvSpPr>
          <p:nvPr>
            <p:ph type="body" sz="quarter" idx="18"/>
          </p:nvPr>
        </p:nvSpPr>
        <p:spPr>
          <a:xfrm>
            <a:off x="815100" y="4182242"/>
            <a:ext cx="31278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9" name="Text Placeholder 8"/>
          <p:cNvSpPr>
            <a:spLocks noGrp="1"/>
          </p:cNvSpPr>
          <p:nvPr>
            <p:ph type="body" sz="quarter" idx="19"/>
          </p:nvPr>
        </p:nvSpPr>
        <p:spPr>
          <a:xfrm>
            <a:off x="815100" y="1784424"/>
            <a:ext cx="3127800" cy="14940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0" name="Text Placeholder 8"/>
          <p:cNvSpPr>
            <a:spLocks noGrp="1"/>
          </p:cNvSpPr>
          <p:nvPr>
            <p:ph type="body" sz="quarter" idx="20"/>
          </p:nvPr>
        </p:nvSpPr>
        <p:spPr>
          <a:xfrm>
            <a:off x="815100" y="1428430"/>
            <a:ext cx="31278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3" name="Right Arrow 2"/>
          <p:cNvSpPr/>
          <p:nvPr userDrawn="1"/>
        </p:nvSpPr>
        <p:spPr>
          <a:xfrm rot="2655894">
            <a:off x="4100849" y="2812312"/>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1000" dirty="0">
              <a:solidFill>
                <a:schemeClr val="bg1"/>
              </a:solidFill>
            </a:endParaRPr>
          </a:p>
        </p:txBody>
      </p:sp>
      <p:sp>
        <p:nvSpPr>
          <p:cNvPr id="21" name="Right Arrow 20"/>
          <p:cNvSpPr/>
          <p:nvPr userDrawn="1"/>
        </p:nvSpPr>
        <p:spPr>
          <a:xfrm rot="18944106" flipH="1">
            <a:off x="5391752" y="2812312"/>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1000" dirty="0">
              <a:solidFill>
                <a:schemeClr val="bg1"/>
              </a:solidFill>
            </a:endParaRPr>
          </a:p>
        </p:txBody>
      </p:sp>
      <p:sp>
        <p:nvSpPr>
          <p:cNvPr id="22" name="Right Arrow 21"/>
          <p:cNvSpPr/>
          <p:nvPr userDrawn="1"/>
        </p:nvSpPr>
        <p:spPr>
          <a:xfrm rot="18944106" flipV="1">
            <a:off x="4100849" y="4385153"/>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1000" dirty="0">
              <a:solidFill>
                <a:schemeClr val="bg1"/>
              </a:solidFill>
            </a:endParaRPr>
          </a:p>
        </p:txBody>
      </p:sp>
      <p:sp>
        <p:nvSpPr>
          <p:cNvPr id="23" name="Right Arrow 22"/>
          <p:cNvSpPr/>
          <p:nvPr userDrawn="1"/>
        </p:nvSpPr>
        <p:spPr>
          <a:xfrm rot="2655894" flipH="1" flipV="1">
            <a:off x="5391752" y="4385153"/>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1000" dirty="0">
              <a:solidFill>
                <a:schemeClr val="bg1"/>
              </a:solidFill>
            </a:endParaRPr>
          </a:p>
        </p:txBody>
      </p:sp>
      <p:sp>
        <p:nvSpPr>
          <p:cNvPr id="4" name="Title 3"/>
          <p:cNvSpPr>
            <a:spLocks noGrp="1"/>
          </p:cNvSpPr>
          <p:nvPr>
            <p:ph type="title"/>
          </p:nvPr>
        </p:nvSpPr>
        <p:spPr/>
        <p:txBody>
          <a:bodyPr/>
          <a:lstStyle/>
          <a:p>
            <a:r>
              <a:rPr lang="en-US" smtClean="0"/>
              <a:t>Click to edit Master title style</a:t>
            </a:r>
            <a:endParaRPr lang="en-GB" dirty="0"/>
          </a:p>
        </p:txBody>
      </p:sp>
      <p:sp>
        <p:nvSpPr>
          <p:cNvPr id="16"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1695715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815100" y="1781375"/>
            <a:ext cx="4036500" cy="4245425"/>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0" name="Text Placeholder 8"/>
          <p:cNvSpPr>
            <a:spLocks noGrp="1"/>
          </p:cNvSpPr>
          <p:nvPr>
            <p:ph type="body" sz="quarter" idx="20"/>
          </p:nvPr>
        </p:nvSpPr>
        <p:spPr>
          <a:xfrm>
            <a:off x="815100" y="1426659"/>
            <a:ext cx="40365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6" name="Text Placeholder 8"/>
          <p:cNvSpPr>
            <a:spLocks noGrp="1"/>
          </p:cNvSpPr>
          <p:nvPr>
            <p:ph type="body" sz="quarter" idx="21"/>
          </p:nvPr>
        </p:nvSpPr>
        <p:spPr>
          <a:xfrm>
            <a:off x="5054400" y="1781375"/>
            <a:ext cx="4036500" cy="4245425"/>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 Placeholder 8"/>
          <p:cNvSpPr>
            <a:spLocks noGrp="1"/>
          </p:cNvSpPr>
          <p:nvPr>
            <p:ph type="body" sz="quarter" idx="22"/>
          </p:nvPr>
        </p:nvSpPr>
        <p:spPr>
          <a:xfrm>
            <a:off x="5054400" y="1426659"/>
            <a:ext cx="40365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GB"/>
          </a:p>
        </p:txBody>
      </p:sp>
      <p:sp>
        <p:nvSpPr>
          <p:cNvPr id="7"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385535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054325" y="4241200"/>
            <a:ext cx="4035600" cy="17856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8"/>
          <p:cNvSpPr>
            <a:spLocks noGrp="1"/>
          </p:cNvSpPr>
          <p:nvPr>
            <p:ph type="body" sz="quarter" idx="13"/>
          </p:nvPr>
        </p:nvSpPr>
        <p:spPr>
          <a:xfrm>
            <a:off x="5054325" y="1784424"/>
            <a:ext cx="4035600" cy="17856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Text Placeholder 8"/>
          <p:cNvSpPr>
            <a:spLocks noGrp="1"/>
          </p:cNvSpPr>
          <p:nvPr>
            <p:ph type="body" sz="quarter" idx="15"/>
          </p:nvPr>
        </p:nvSpPr>
        <p:spPr>
          <a:xfrm>
            <a:off x="5054325" y="1428430"/>
            <a:ext cx="40356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2" name="Text Placeholder 8"/>
          <p:cNvSpPr>
            <a:spLocks noGrp="1"/>
          </p:cNvSpPr>
          <p:nvPr>
            <p:ph type="body" sz="quarter" idx="16"/>
          </p:nvPr>
        </p:nvSpPr>
        <p:spPr>
          <a:xfrm>
            <a:off x="5054325" y="3890142"/>
            <a:ext cx="40356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4" name="Text Placeholder 8"/>
          <p:cNvSpPr>
            <a:spLocks noGrp="1"/>
          </p:cNvSpPr>
          <p:nvPr>
            <p:ph type="body" sz="quarter" idx="17"/>
          </p:nvPr>
        </p:nvSpPr>
        <p:spPr>
          <a:xfrm>
            <a:off x="815100" y="4241200"/>
            <a:ext cx="4035600" cy="17856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Text Placeholder 8"/>
          <p:cNvSpPr>
            <a:spLocks noGrp="1"/>
          </p:cNvSpPr>
          <p:nvPr>
            <p:ph type="body" sz="quarter" idx="18"/>
          </p:nvPr>
        </p:nvSpPr>
        <p:spPr>
          <a:xfrm>
            <a:off x="815100" y="3890142"/>
            <a:ext cx="40356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19" name="Text Placeholder 8"/>
          <p:cNvSpPr>
            <a:spLocks noGrp="1"/>
          </p:cNvSpPr>
          <p:nvPr>
            <p:ph type="body" sz="quarter" idx="19"/>
          </p:nvPr>
        </p:nvSpPr>
        <p:spPr>
          <a:xfrm>
            <a:off x="815100" y="1784424"/>
            <a:ext cx="4035600" cy="17856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0" name="Text Placeholder 8"/>
          <p:cNvSpPr>
            <a:spLocks noGrp="1"/>
          </p:cNvSpPr>
          <p:nvPr>
            <p:ph type="body" sz="quarter" idx="20"/>
          </p:nvPr>
        </p:nvSpPr>
        <p:spPr>
          <a:xfrm>
            <a:off x="815100" y="1428430"/>
            <a:ext cx="4035600" cy="360000"/>
          </a:xfrm>
          <a:solidFill>
            <a:schemeClr val="tx2"/>
          </a:solidFill>
          <a:ln w="6350">
            <a:solidFill>
              <a:schemeClr val="tx2"/>
            </a:solidFill>
          </a:ln>
        </p:spPr>
        <p:txBody>
          <a:bodyPr lIns="54000" tIns="54000" rIns="54000" bIns="54000" anchor="ctr"/>
          <a:lstStyle>
            <a:lvl1pPr>
              <a:defRPr sz="1000">
                <a:solidFill>
                  <a:schemeClr val="bg1"/>
                </a:solidFill>
              </a:defRPr>
            </a:lvl1pPr>
            <a:lvl2pPr>
              <a:defRPr sz="1400"/>
            </a:lvl2pPr>
            <a:lvl3pPr>
              <a:defRPr sz="1400"/>
            </a:lvl3pPr>
            <a:lvl4pPr>
              <a:defRPr sz="1400"/>
            </a:lvl4pPr>
            <a:lvl5pPr>
              <a:defRPr sz="1400"/>
            </a:lvl5pPr>
          </a:lstStyle>
          <a:p>
            <a:pPr lvl="0"/>
            <a:r>
              <a:rPr lang="en-US" smtClean="0"/>
              <a:t>Click to edit Master text styles</a:t>
            </a:r>
          </a:p>
        </p:txBody>
      </p:sp>
      <p:sp>
        <p:nvSpPr>
          <p:cNvPr id="4" name="Title 3"/>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1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899627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AD - NO HEADING">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064825" y="3829182"/>
            <a:ext cx="4035600" cy="22032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8"/>
          <p:cNvSpPr>
            <a:spLocks noGrp="1"/>
          </p:cNvSpPr>
          <p:nvPr>
            <p:ph type="body" sz="quarter" idx="13"/>
          </p:nvPr>
        </p:nvSpPr>
        <p:spPr>
          <a:xfrm>
            <a:off x="5054325" y="1422400"/>
            <a:ext cx="4035600" cy="2204719"/>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Text Placeholder 8"/>
          <p:cNvSpPr>
            <a:spLocks noGrp="1"/>
          </p:cNvSpPr>
          <p:nvPr>
            <p:ph type="body" sz="quarter" idx="17"/>
          </p:nvPr>
        </p:nvSpPr>
        <p:spPr>
          <a:xfrm>
            <a:off x="825600" y="3829182"/>
            <a:ext cx="4035600" cy="2203200"/>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Text Placeholder 8"/>
          <p:cNvSpPr>
            <a:spLocks noGrp="1"/>
          </p:cNvSpPr>
          <p:nvPr>
            <p:ph type="body" sz="quarter" idx="19"/>
          </p:nvPr>
        </p:nvSpPr>
        <p:spPr>
          <a:xfrm>
            <a:off x="815100" y="1422400"/>
            <a:ext cx="4035600" cy="2204719"/>
          </a:xfrm>
          <a:ln w="6350">
            <a:solidFill>
              <a:schemeClr val="tx2"/>
            </a:solidFill>
          </a:ln>
        </p:spPr>
        <p:txBody>
          <a:bodyPr lIns="54000" tIns="54000" rIns="54000" bIns="54000"/>
          <a:lstStyle>
            <a:lvl1pPr>
              <a:defRPr sz="1000"/>
            </a:lvl1pPr>
            <a:lvl2pPr>
              <a:defRPr sz="1000"/>
            </a:lvl2pPr>
            <a:lvl3pPr>
              <a:defRPr sz="1000"/>
            </a:lvl3pPr>
            <a:lvl4pPr>
              <a:defRPr sz="10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itle 3"/>
          <p:cNvSpPr>
            <a:spLocks noGrp="1"/>
          </p:cNvSpPr>
          <p:nvPr>
            <p:ph type="title"/>
          </p:nvPr>
        </p:nvSpPr>
        <p:spPr>
          <a:xfrm>
            <a:off x="825600" y="451575"/>
            <a:ext cx="8254800" cy="723600"/>
          </a:xfrm>
        </p:spPr>
        <p:txBody>
          <a:bodyPr/>
          <a:lstStyle/>
          <a:p>
            <a:r>
              <a:rPr lang="en-US" smtClean="0"/>
              <a:t>Click to edit Master title style</a:t>
            </a:r>
            <a:endParaRPr lang="en-GB" dirty="0"/>
          </a:p>
        </p:txBody>
      </p:sp>
      <p:sp>
        <p:nvSpPr>
          <p:cNvPr id="1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10628604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15200" y="1346400"/>
            <a:ext cx="6708000" cy="3510000"/>
          </a:xfrm>
        </p:spPr>
        <p:txBody>
          <a:bodyPr anchor="t" anchorCtr="0"/>
          <a:lstStyle>
            <a:lvl1pPr algn="l">
              <a:defRPr sz="11000">
                <a:solidFill>
                  <a:schemeClr val="bg1"/>
                </a:solidFill>
              </a:defRPr>
            </a:lvl1pPr>
          </a:lstStyle>
          <a:p>
            <a:r>
              <a:rPr lang="en-US" smtClean="0"/>
              <a:t>Click to edit Master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endParaRPr sz="1800" dirty="0">
              <a:latin typeface="Arial" panose="020B0604020202020204" pitchFamily="34" charset="0"/>
            </a:endParaRPr>
          </a:p>
        </p:txBody>
      </p:sp>
      <p:sp>
        <p:nvSpPr>
          <p:cNvPr id="7"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949839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smtClean="0"/>
              <a:t>Section divider one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386961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smtClean="0"/>
              <a:t>Section divider two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A3A1"/>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96277108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smtClean="0"/>
              <a:t>Section divider three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89814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smtClean="0"/>
              <a:t>Section divider four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470A68"/>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98115323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5" name="object 3"/>
          <p:cNvSpPr/>
          <p:nvPr userDrawn="1"/>
        </p:nvSpPr>
        <p:spPr>
          <a:xfrm>
            <a:off x="3" y="0"/>
            <a:ext cx="82867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400" dirty="0">
              <a:latin typeface="Arial" panose="020B0604020202020204" pitchFamily="34" charset="0"/>
              <a:sym typeface="Arial" panose="020B0604020202020204" pitchFamily="34" charset="0"/>
            </a:endParaRPr>
          </a:p>
        </p:txBody>
      </p:sp>
      <p:sp>
        <p:nvSpPr>
          <p:cNvPr id="17" name="Freeform 19"/>
          <p:cNvSpPr>
            <a:spLocks noEditPoints="1"/>
          </p:cNvSpPr>
          <p:nvPr userDrawn="1"/>
        </p:nvSpPr>
        <p:spPr bwMode="auto">
          <a:xfrm>
            <a:off x="1715999"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6" name="Text Placeholder 2"/>
          <p:cNvSpPr>
            <a:spLocks noGrp="1"/>
          </p:cNvSpPr>
          <p:nvPr>
            <p:ph type="body" sz="quarter" idx="11"/>
          </p:nvPr>
        </p:nvSpPr>
        <p:spPr>
          <a:xfrm>
            <a:off x="1715999" y="5113339"/>
            <a:ext cx="7375525" cy="554037"/>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smtClean="0"/>
              <a:t>Click to edit Master text styles</a:t>
            </a:r>
          </a:p>
          <a:p>
            <a:pPr lvl="1"/>
            <a:r>
              <a:rPr lang="en-US" smtClean="0"/>
              <a:t>Second level</a:t>
            </a:r>
          </a:p>
        </p:txBody>
      </p:sp>
      <p:sp>
        <p:nvSpPr>
          <p:cNvPr id="18" name="Text Placeholder 2"/>
          <p:cNvSpPr>
            <a:spLocks noGrp="1"/>
          </p:cNvSpPr>
          <p:nvPr>
            <p:ph type="body" sz="quarter" idx="12"/>
          </p:nvPr>
        </p:nvSpPr>
        <p:spPr>
          <a:xfrm>
            <a:off x="1715999" y="5902325"/>
            <a:ext cx="7375525" cy="119064"/>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smtClean="0"/>
              <a:t>Click to edit Master text styles</a:t>
            </a:r>
          </a:p>
        </p:txBody>
      </p:sp>
      <p:sp>
        <p:nvSpPr>
          <p:cNvPr id="19" name="Text Placeholder 2"/>
          <p:cNvSpPr>
            <a:spLocks noGrp="1"/>
          </p:cNvSpPr>
          <p:nvPr>
            <p:ph type="body" sz="quarter" idx="13"/>
          </p:nvPr>
        </p:nvSpPr>
        <p:spPr>
          <a:xfrm>
            <a:off x="1715999" y="4313239"/>
            <a:ext cx="7375525" cy="554037"/>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smtClean="0"/>
              <a:t>Click to edit Master text styles</a:t>
            </a:r>
          </a:p>
          <a:p>
            <a:pPr lvl="1"/>
            <a:r>
              <a:rPr lang="en-US" smtClean="0"/>
              <a:t>Second level</a:t>
            </a:r>
          </a:p>
        </p:txBody>
      </p:sp>
      <p:sp>
        <p:nvSpPr>
          <p:cNvPr id="20" name="Text Placeholder 2"/>
          <p:cNvSpPr>
            <a:spLocks noGrp="1"/>
          </p:cNvSpPr>
          <p:nvPr>
            <p:ph type="body" sz="quarter" idx="14"/>
          </p:nvPr>
        </p:nvSpPr>
        <p:spPr>
          <a:xfrm>
            <a:off x="1715999" y="3948112"/>
            <a:ext cx="2052000" cy="119064"/>
          </a:xfrm>
        </p:spPr>
        <p:txBody>
          <a:bodyPr/>
          <a:lstStyle>
            <a:lvl1pPr>
              <a:buFontTx/>
              <a:buNone/>
              <a:defRPr sz="10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smtClean="0"/>
              <a:t>Click to edit Master text styles</a:t>
            </a:r>
          </a:p>
        </p:txBody>
      </p:sp>
      <p:sp>
        <p:nvSpPr>
          <p:cNvPr id="21" name="Text Placeholder 2"/>
          <p:cNvSpPr>
            <a:spLocks noGrp="1"/>
          </p:cNvSpPr>
          <p:nvPr>
            <p:ph type="body" sz="quarter" idx="15"/>
          </p:nvPr>
        </p:nvSpPr>
        <p:spPr>
          <a:xfrm>
            <a:off x="4775338" y="3948112"/>
            <a:ext cx="2052000" cy="119064"/>
          </a:xfrm>
        </p:spPr>
        <p:txBody>
          <a:bodyPr/>
          <a:lstStyle>
            <a:lvl1pPr>
              <a:buFontTx/>
              <a:buNone/>
              <a:defRPr sz="10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smtClean="0"/>
              <a:t>Click to edit Master text styles</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775338" y="3442555"/>
            <a:ext cx="1325883" cy="381001"/>
          </a:xfrm>
          <a:prstGeom prst="rect">
            <a:avLst/>
          </a:prstGeom>
        </p:spPr>
      </p:pic>
      <p:pic>
        <p:nvPicPr>
          <p:cNvPr id="10" name="Pictur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15999" y="3442555"/>
            <a:ext cx="2523749" cy="384049"/>
          </a:xfrm>
          <a:prstGeom prst="rect">
            <a:avLst/>
          </a:prstGeom>
        </p:spPr>
      </p:pic>
      <p:sp>
        <p:nvSpPr>
          <p:cNvPr id="11" name="TextBox 10"/>
          <p:cNvSpPr txBox="1"/>
          <p:nvPr userDrawn="1"/>
        </p:nvSpPr>
        <p:spPr>
          <a:xfrm>
            <a:off x="1935125" y="6680434"/>
            <a:ext cx="6081823" cy="113772"/>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kern="1200" noProof="0" dirty="0" smtClean="0">
                <a:solidFill>
                  <a:schemeClr val="tx1"/>
                </a:solidFill>
                <a:latin typeface="+mn-lt"/>
                <a:ea typeface="+mn-ea"/>
                <a:cs typeface="+mn-cs"/>
              </a:rPr>
              <a:t>Document Classification: KPMG Confidential</a:t>
            </a:r>
          </a:p>
        </p:txBody>
      </p:sp>
    </p:spTree>
    <p:extLst>
      <p:ext uri="{BB962C8B-B14F-4D97-AF65-F5344CB8AC3E}">
        <p14:creationId xmlns:p14="http://schemas.microsoft.com/office/powerpoint/2010/main" val="3267273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 Left light vertical imag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flipH="1">
            <a:off x="0" y="0"/>
            <a:ext cx="9906000" cy="6858000"/>
          </a:xfrm>
          <a:prstGeom prst="rect">
            <a:avLst/>
          </a:prstGeom>
        </p:spPr>
      </p:pic>
      <p:sp>
        <p:nvSpPr>
          <p:cNvPr id="8" name="Title 1"/>
          <p:cNvSpPr>
            <a:spLocks noGrp="1"/>
          </p:cNvSpPr>
          <p:nvPr>
            <p:ph type="ctrTitle" hasCustomPrompt="1"/>
          </p:nvPr>
        </p:nvSpPr>
        <p:spPr>
          <a:xfrm>
            <a:off x="4036911" y="1339200"/>
            <a:ext cx="5440464" cy="3510000"/>
          </a:xfrm>
        </p:spPr>
        <p:txBody>
          <a:bodyPr anchor="t" anchorCtr="0"/>
          <a:lstStyle>
            <a:lvl1pPr algn="l">
              <a:defRPr sz="11000">
                <a:solidFill>
                  <a:schemeClr val="bg1"/>
                </a:solidFill>
              </a:defRPr>
            </a:lvl1pPr>
          </a:lstStyle>
          <a:p>
            <a:r>
              <a:rPr lang="en-GB" dirty="0" smtClean="0"/>
              <a:t>Title slide 3</a:t>
            </a:r>
            <a:br>
              <a:rPr lang="en-GB" dirty="0" smtClean="0"/>
            </a:br>
            <a:r>
              <a:rPr lang="en-GB" dirty="0" smtClean="0"/>
              <a:t>light right vertical image</a:t>
            </a:r>
            <a:endParaRPr lang="en-US" dirty="0"/>
          </a:p>
        </p:txBody>
      </p:sp>
      <p:sp>
        <p:nvSpPr>
          <p:cNvPr id="11" name="Freeform 19"/>
          <p:cNvSpPr>
            <a:spLocks noEditPoints="1"/>
          </p:cNvSpPr>
          <p:nvPr userDrawn="1"/>
        </p:nvSpPr>
        <p:spPr bwMode="auto">
          <a:xfrm>
            <a:off x="4065711"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Text Placeholder 3"/>
          <p:cNvSpPr>
            <a:spLocks noGrp="1"/>
          </p:cNvSpPr>
          <p:nvPr>
            <p:ph type="body" sz="quarter" idx="11"/>
          </p:nvPr>
        </p:nvSpPr>
        <p:spPr>
          <a:xfrm>
            <a:off x="4065711" y="5036400"/>
            <a:ext cx="5411664"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257892357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33" name="think-cell Folie" r:id="rId4" imgW="270" imgH="270" progId="TCLayout.ActiveDocument.1">
                  <p:embed/>
                </p:oleObj>
              </mc:Choice>
              <mc:Fallback>
                <p:oleObj name="think-cell Foli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smtClean="0"/>
              <a:t>Super title here</a:t>
            </a:r>
          </a:p>
        </p:txBody>
      </p:sp>
    </p:spTree>
    <p:extLst>
      <p:ext uri="{BB962C8B-B14F-4D97-AF65-F5344CB8AC3E}">
        <p14:creationId xmlns:p14="http://schemas.microsoft.com/office/powerpoint/2010/main" val="40361275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E3DA9CE-AA8C-471A-9EF3-CE2874ABB680}" type="datetimeFigureOut">
              <a:rPr lang="en-US" smtClean="0"/>
              <a:t>22/11/2018</a:t>
            </a:fld>
            <a:endParaRPr 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p>
            <a:fld id="{0534FA4B-39B6-4C32-B681-50415BDD5890}" type="slidenum">
              <a:rPr lang="en-US" smtClean="0"/>
              <a:t>‹#›</a:t>
            </a:fld>
            <a:endParaRPr lang="en-US"/>
          </a:p>
        </p:txBody>
      </p:sp>
    </p:spTree>
    <p:extLst>
      <p:ext uri="{BB962C8B-B14F-4D97-AF65-F5344CB8AC3E}">
        <p14:creationId xmlns:p14="http://schemas.microsoft.com/office/powerpoint/2010/main" val="20653233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SLIDE DIVIDER_1">
    <p:bg>
      <p:bgPr>
        <a:solidFill>
          <a:srgbClr val="DDEEFF"/>
        </a:solidFill>
        <a:effectLst/>
      </p:bgPr>
    </p:bg>
    <p:spTree>
      <p:nvGrpSpPr>
        <p:cNvPr id="1" name=""/>
        <p:cNvGrpSpPr/>
        <p:nvPr/>
      </p:nvGrpSpPr>
      <p:grpSpPr>
        <a:xfrm>
          <a:off x="0" y="0"/>
          <a:ext cx="0" cy="0"/>
          <a:chOff x="0" y="0"/>
          <a:chExt cx="0" cy="0"/>
        </a:xfrm>
      </p:grpSpPr>
      <p:sp>
        <p:nvSpPr>
          <p:cNvPr id="2" name="Title 2"/>
          <p:cNvSpPr>
            <a:spLocks noGrp="1"/>
          </p:cNvSpPr>
          <p:nvPr>
            <p:ph type="title" hasCustomPrompt="1"/>
          </p:nvPr>
        </p:nvSpPr>
        <p:spPr>
          <a:xfrm>
            <a:off x="4960349" y="3524809"/>
            <a:ext cx="3159687" cy="311300"/>
          </a:xfrm>
        </p:spPr>
        <p:txBody>
          <a:bodyPr/>
          <a:lstStyle>
            <a:lvl1pPr>
              <a:defRPr sz="3064" cap="none" baseline="0">
                <a:solidFill>
                  <a:srgbClr val="00338D"/>
                </a:solidFill>
              </a:defRPr>
            </a:lvl1pPr>
          </a:lstStyle>
          <a:p>
            <a:r>
              <a:rPr lang="en-US" dirty="0" smtClean="0"/>
              <a:t>Click to edit master title</a:t>
            </a:r>
            <a:br>
              <a:rPr lang="en-US" dirty="0" smtClean="0"/>
            </a:br>
            <a:endParaRPr lang="en-GB" dirty="0"/>
          </a:p>
        </p:txBody>
      </p:sp>
      <p:sp>
        <p:nvSpPr>
          <p:cNvPr id="11" name="Content Placeholder 8"/>
          <p:cNvSpPr>
            <a:spLocks noGrp="1"/>
          </p:cNvSpPr>
          <p:nvPr>
            <p:ph sz="quarter" idx="19"/>
          </p:nvPr>
        </p:nvSpPr>
        <p:spPr>
          <a:xfrm>
            <a:off x="4955358" y="5097631"/>
            <a:ext cx="2853522" cy="311300"/>
          </a:xfrm>
          <a:noFill/>
          <a:extLst>
            <a:ext uri="{909E8E84-426E-40DD-AFC4-6F175D3DCCD1}">
              <a14:hiddenFill xmlns:a14="http://schemas.microsoft.com/office/drawing/2010/main">
                <a:solidFill>
                  <a:schemeClr val="bg2">
                    <a:lumMod val="75000"/>
                  </a:schemeClr>
                </a:solidFill>
              </a14:hiddenFill>
            </a:ext>
          </a:extLst>
        </p:spPr>
        <p:txBody>
          <a:bodyPr/>
          <a:lstStyle>
            <a:lvl1pPr marL="0" algn="l" defTabSz="393211" rtl="0" eaLnBrk="1" latinLnBrk="0" hangingPunct="1">
              <a:lnSpc>
                <a:spcPts val="1451"/>
              </a:lnSpc>
              <a:spcBef>
                <a:spcPct val="0"/>
              </a:spcBef>
              <a:spcAft>
                <a:spcPts val="242"/>
              </a:spcAft>
              <a:buNone/>
              <a:defRPr lang="en-US" sz="968" b="0" kern="1200" dirty="0" smtClean="0">
                <a:solidFill>
                  <a:schemeClr val="bg2">
                    <a:lumMod val="50000"/>
                  </a:schemeClr>
                </a:solidFill>
                <a:latin typeface="+mn-lt"/>
                <a:ea typeface="+mj-ea"/>
                <a:cs typeface="+mj-cs"/>
              </a:defRPr>
            </a:lvl1pPr>
          </a:lstStyle>
          <a:p>
            <a:pPr lvl="0"/>
            <a:r>
              <a:rPr lang="en-US" dirty="0" smtClean="0"/>
              <a:t>Click to edit Master text styles</a:t>
            </a:r>
          </a:p>
        </p:txBody>
      </p:sp>
      <p:cxnSp>
        <p:nvCxnSpPr>
          <p:cNvPr id="7" name="Straight Connector 6"/>
          <p:cNvCxnSpPr/>
          <p:nvPr userDrawn="1"/>
        </p:nvCxnSpPr>
        <p:spPr>
          <a:xfrm>
            <a:off x="4953693" y="4652863"/>
            <a:ext cx="316634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953697" y="4744092"/>
            <a:ext cx="3447738"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sz="quarter" idx="20" hasCustomPrompt="1"/>
          </p:nvPr>
        </p:nvSpPr>
        <p:spPr>
          <a:xfrm>
            <a:off x="4862011" y="-174945"/>
            <a:ext cx="2467495" cy="1034469"/>
          </a:xfrm>
          <a:noFill/>
          <a:extLst>
            <a:ext uri="{909E8E84-426E-40DD-AFC4-6F175D3DCCD1}">
              <a14:hiddenFill xmlns:a14="http://schemas.microsoft.com/office/drawing/2010/main">
                <a:solidFill>
                  <a:schemeClr val="bg2">
                    <a:lumMod val="75000"/>
                  </a:schemeClr>
                </a:solidFill>
              </a14:hiddenFill>
            </a:ext>
          </a:extLst>
        </p:spPr>
        <p:txBody>
          <a:bodyPr anchor="t" anchorCtr="0"/>
          <a:lstStyle>
            <a:lvl1pPr>
              <a:defRPr sz="24189">
                <a:solidFill>
                  <a:schemeClr val="bg2">
                    <a:lumMod val="50000"/>
                  </a:schemeClr>
                </a:solidFill>
                <a:latin typeface="KPMG Thin" panose="020B0203030202040204" pitchFamily="34" charset="0"/>
              </a:defRPr>
            </a:lvl1pPr>
          </a:lstStyle>
          <a:p>
            <a:pPr lvl="0"/>
            <a:r>
              <a:rPr lang="en-US" dirty="0" smtClean="0"/>
              <a:t>00</a:t>
            </a:r>
          </a:p>
        </p:txBody>
      </p:sp>
    </p:spTree>
    <p:extLst>
      <p:ext uri="{BB962C8B-B14F-4D97-AF65-F5344CB8AC3E}">
        <p14:creationId xmlns:p14="http://schemas.microsoft.com/office/powerpoint/2010/main" val="206489026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Disclaimer">
    <p:spTree>
      <p:nvGrpSpPr>
        <p:cNvPr id="1" name=""/>
        <p:cNvGrpSpPr/>
        <p:nvPr/>
      </p:nvGrpSpPr>
      <p:grpSpPr>
        <a:xfrm>
          <a:off x="0" y="0"/>
          <a:ext cx="0" cy="0"/>
          <a:chOff x="0" y="0"/>
          <a:chExt cx="0" cy="0"/>
        </a:xfrm>
      </p:grpSpPr>
      <p:sp>
        <p:nvSpPr>
          <p:cNvPr id="5" name="Freeform 8"/>
          <p:cNvSpPr>
            <a:spLocks noChangeAspect="1"/>
          </p:cNvSpPr>
          <p:nvPr userDrawn="1"/>
        </p:nvSpPr>
        <p:spPr bwMode="gray">
          <a:xfrm>
            <a:off x="0" y="7"/>
            <a:ext cx="5236766" cy="3217863"/>
          </a:xfrm>
          <a:custGeom>
            <a:avLst/>
            <a:gdLst/>
            <a:ahLst/>
            <a:cxnLst>
              <a:cxn ang="0">
                <a:pos x="13230" y="10963"/>
              </a:cxn>
              <a:cxn ang="0">
                <a:pos x="16471" y="0"/>
              </a:cxn>
              <a:cxn ang="0">
                <a:pos x="0" y="0"/>
              </a:cxn>
              <a:cxn ang="0">
                <a:pos x="0" y="10963"/>
              </a:cxn>
              <a:cxn ang="0">
                <a:pos x="13230" y="10963"/>
              </a:cxn>
            </a:cxnLst>
            <a:rect l="0" t="0" r="r" b="b"/>
            <a:pathLst>
              <a:path w="16471" h="10963">
                <a:moveTo>
                  <a:pt x="13230" y="10963"/>
                </a:moveTo>
                <a:lnTo>
                  <a:pt x="16471" y="0"/>
                </a:lnTo>
                <a:lnTo>
                  <a:pt x="0" y="0"/>
                </a:lnTo>
                <a:lnTo>
                  <a:pt x="0" y="10963"/>
                </a:lnTo>
                <a:lnTo>
                  <a:pt x="13230" y="10963"/>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a:lstStyle/>
          <a:p>
            <a:pPr marL="0" algn="l" defTabSz="685817" rtl="0" eaLnBrk="1" fontAlgn="base" latinLnBrk="0" hangingPunct="1">
              <a:spcBef>
                <a:spcPct val="50000"/>
              </a:spcBef>
              <a:spcAft>
                <a:spcPct val="0"/>
              </a:spcAft>
              <a:defRPr/>
            </a:pPr>
            <a:endParaRPr lang="en-GB" sz="1350" kern="1200" dirty="0">
              <a:solidFill>
                <a:schemeClr val="tx1"/>
              </a:solidFill>
              <a:latin typeface="+mn-lt"/>
              <a:ea typeface="+mn-ea"/>
              <a:cs typeface="+mn-cs"/>
            </a:endParaRPr>
          </a:p>
        </p:txBody>
      </p:sp>
      <p:sp>
        <p:nvSpPr>
          <p:cNvPr id="13" name="Text Placeholder 12"/>
          <p:cNvSpPr>
            <a:spLocks noGrp="1"/>
          </p:cNvSpPr>
          <p:nvPr>
            <p:ph type="body" sz="quarter" idx="10"/>
          </p:nvPr>
        </p:nvSpPr>
        <p:spPr>
          <a:xfrm>
            <a:off x="350492" y="3716345"/>
            <a:ext cx="3822425" cy="2376487"/>
          </a:xfrm>
          <a:noFill/>
          <a:ln w="9525">
            <a:noFill/>
            <a:miter lim="800000"/>
            <a:headEnd/>
            <a:tailEnd/>
          </a:ln>
        </p:spPr>
        <p:txBody>
          <a:bodyPr vert="horz" wrap="square" lIns="0" tIns="0" rIns="0" bIns="0" numCol="1" rtlCol="0" anchor="t" anchorCtr="0" compatLnSpc="1">
            <a:prstTxWarp prst="textNoShape">
              <a:avLst/>
            </a:prstTxWarp>
            <a:normAutofit/>
          </a:bodyPr>
          <a:lstStyle>
            <a:lvl1pPr>
              <a:defRPr lang="en-US" sz="900" b="0" kern="1200" noProof="0" dirty="0" smtClean="0">
                <a:solidFill>
                  <a:schemeClr val="tx1"/>
                </a:solidFill>
                <a:latin typeface="Arial" pitchFamily="34" charset="0"/>
                <a:ea typeface="+mn-ea"/>
                <a:cs typeface="Arial" pitchFamily="34" charset="0"/>
              </a:defRPr>
            </a:lvl1pPr>
            <a:lvl2pPr>
              <a:defRPr sz="900"/>
            </a:lvl2pPr>
            <a:lvl3pPr>
              <a:defRPr lang="en-US" sz="900" b="0" kern="1200" noProof="0" dirty="0" smtClean="0">
                <a:solidFill>
                  <a:schemeClr val="tx1"/>
                </a:solidFill>
                <a:latin typeface="Arial" pitchFamily="34" charset="0"/>
                <a:ea typeface="+mn-ea"/>
                <a:cs typeface="Arial" pitchFamily="34" charset="0"/>
              </a:defRPr>
            </a:lvl3pPr>
            <a:lvl4pPr>
              <a:defRPr lang="en-US" sz="900" b="0" kern="1200" noProof="0" dirty="0" smtClean="0">
                <a:solidFill>
                  <a:schemeClr val="tx1"/>
                </a:solidFill>
                <a:latin typeface="Arial" pitchFamily="34" charset="0"/>
                <a:ea typeface="+mn-ea"/>
                <a:cs typeface="Arial" pitchFamily="34" charset="0"/>
              </a:defRPr>
            </a:lvl4pPr>
            <a:lvl5pPr>
              <a:defRPr lang="en-US" sz="900" b="0" kern="1200" noProof="0" dirty="0" smtClean="0">
                <a:solidFill>
                  <a:schemeClr val="tx1"/>
                </a:solidFill>
                <a:latin typeface="Arial" pitchFamily="34" charset="0"/>
                <a:ea typeface="+mn-ea"/>
                <a:cs typeface="Arial" pitchFamily="34" charset="0"/>
              </a:defRPr>
            </a:lvl5pPr>
            <a:lvl6pPr>
              <a:defRPr lang="en-US" sz="900" b="0" kern="1200" noProof="0" dirty="0" smtClean="0">
                <a:solidFill>
                  <a:schemeClr val="tx1"/>
                </a:solidFill>
                <a:latin typeface="Arial" pitchFamily="34" charset="0"/>
                <a:ea typeface="+mn-ea"/>
                <a:cs typeface="Arial" pitchFamily="34" charset="0"/>
              </a:defRPr>
            </a:lvl6pPr>
            <a:lvl7pPr>
              <a:defRPr lang="en-US" sz="900" b="0" kern="1200" noProof="0" dirty="0" smtClean="0">
                <a:solidFill>
                  <a:schemeClr val="tx1"/>
                </a:solidFill>
                <a:latin typeface="Arial" pitchFamily="34" charset="0"/>
                <a:ea typeface="+mn-ea"/>
                <a:cs typeface="Arial" pitchFamily="34" charset="0"/>
              </a:defRPr>
            </a:lvl7pPr>
            <a:lvl8pPr>
              <a:defRPr lang="en-US" sz="900" b="0" kern="1200" noProof="0" dirty="0" smtClean="0">
                <a:solidFill>
                  <a:schemeClr val="tx1"/>
                </a:solidFill>
                <a:latin typeface="Arial" pitchFamily="34" charset="0"/>
                <a:ea typeface="+mn-ea"/>
                <a:cs typeface="Arial" pitchFamily="34" charset="0"/>
              </a:defRPr>
            </a:lvl8pPr>
            <a:lvl9pPr>
              <a:defRPr lang="en-US" sz="900" b="0" kern="1200" noProof="0" dirty="0" smtClean="0">
                <a:solidFill>
                  <a:schemeClr val="tx1"/>
                </a:solidFill>
                <a:latin typeface="Arial" pitchFamily="34" charset="0"/>
                <a:ea typeface="+mn-ea"/>
                <a:cs typeface="Arial" pitchFamily="34" charset="0"/>
              </a:defRPr>
            </a:lvl9pPr>
          </a:lstStyle>
          <a:p>
            <a:pPr marL="0" lvl="0" indent="0" algn="l" defTabSz="685817" rtl="0" eaLnBrk="1" fontAlgn="base" latinLnBrk="0" hangingPunct="1">
              <a:lnSpc>
                <a:spcPct val="110000"/>
              </a:lnSpc>
              <a:spcBef>
                <a:spcPct val="40000"/>
              </a:spcBef>
              <a:spcAft>
                <a:spcPct val="0"/>
              </a:spcAft>
              <a:buFont typeface="Arial" pitchFamily="34" charset="0"/>
              <a:buNone/>
            </a:pPr>
            <a:r>
              <a:rPr lang="en-US" dirty="0" smtClean="0"/>
              <a:t>Click to edit Master text styles</a:t>
            </a:r>
          </a:p>
        </p:txBody>
      </p:sp>
      <p:grpSp>
        <p:nvGrpSpPr>
          <p:cNvPr id="7" name="Group 19"/>
          <p:cNvGrpSpPr>
            <a:grpSpLocks/>
          </p:cNvGrpSpPr>
          <p:nvPr userDrawn="1"/>
        </p:nvGrpSpPr>
        <p:grpSpPr bwMode="gray">
          <a:xfrm>
            <a:off x="139172" y="0"/>
            <a:ext cx="2963202" cy="1530350"/>
            <a:chOff x="68" y="0"/>
            <a:chExt cx="1723" cy="964"/>
          </a:xfrm>
        </p:grpSpPr>
        <p:sp>
          <p:nvSpPr>
            <p:cNvPr id="8" name="Freeform 8"/>
            <p:cNvSpPr>
              <a:spLocks noEditPoints="1"/>
            </p:cNvSpPr>
            <p:nvPr userDrawn="1"/>
          </p:nvSpPr>
          <p:spPr bwMode="gray">
            <a:xfrm>
              <a:off x="199" y="248"/>
              <a:ext cx="1423" cy="489"/>
            </a:xfrm>
            <a:custGeom>
              <a:avLst/>
              <a:gdLst>
                <a:gd name="T0" fmla="*/ 1974 w 4103"/>
                <a:gd name="T1" fmla="*/ 485 h 1409"/>
                <a:gd name="T2" fmla="*/ 2267 w 4103"/>
                <a:gd name="T3" fmla="*/ 697 h 1409"/>
                <a:gd name="T4" fmla="*/ 1655 w 4103"/>
                <a:gd name="T5" fmla="*/ 656 h 1409"/>
                <a:gd name="T6" fmla="*/ 1718 w 4103"/>
                <a:gd name="T7" fmla="*/ 424 h 1409"/>
                <a:gd name="T8" fmla="*/ 970 w 4103"/>
                <a:gd name="T9" fmla="*/ 697 h 1409"/>
                <a:gd name="T10" fmla="*/ 1169 w 4103"/>
                <a:gd name="T11" fmla="*/ 416 h 1409"/>
                <a:gd name="T12" fmla="*/ 719 w 4103"/>
                <a:gd name="T13" fmla="*/ 631 h 1409"/>
                <a:gd name="T14" fmla="*/ 751 w 4103"/>
                <a:gd name="T15" fmla="*/ 630 h 1409"/>
                <a:gd name="T16" fmla="*/ 202 w 4103"/>
                <a:gd name="T17" fmla="*/ 618 h 1409"/>
                <a:gd name="T18" fmla="*/ 180 w 4103"/>
                <a:gd name="T19" fmla="*/ 697 h 1409"/>
                <a:gd name="T20" fmla="*/ 1187 w 4103"/>
                <a:gd name="T21" fmla="*/ 416 h 1409"/>
                <a:gd name="T22" fmla="*/ 115 w 4103"/>
                <a:gd name="T23" fmla="*/ 906 h 1409"/>
                <a:gd name="T24" fmla="*/ 661 w 4103"/>
                <a:gd name="T25" fmla="*/ 715 h 1409"/>
                <a:gd name="T26" fmla="*/ 1145 w 4103"/>
                <a:gd name="T27" fmla="*/ 715 h 1409"/>
                <a:gd name="T28" fmla="*/ 1697 w 4103"/>
                <a:gd name="T29" fmla="*/ 863 h 1409"/>
                <a:gd name="T30" fmla="*/ 203 w 4103"/>
                <a:gd name="T31" fmla="*/ 1286 h 1409"/>
                <a:gd name="T32" fmla="*/ 250 w 4103"/>
                <a:gd name="T33" fmla="*/ 1328 h 1409"/>
                <a:gd name="T34" fmla="*/ 556 w 4103"/>
                <a:gd name="T35" fmla="*/ 1196 h 1409"/>
                <a:gd name="T36" fmla="*/ 340 w 4103"/>
                <a:gd name="T37" fmla="*/ 1196 h 1409"/>
                <a:gd name="T38" fmla="*/ 408 w 4103"/>
                <a:gd name="T39" fmla="*/ 1225 h 1409"/>
                <a:gd name="T40" fmla="*/ 514 w 4103"/>
                <a:gd name="T41" fmla="*/ 1225 h 1409"/>
                <a:gd name="T42" fmla="*/ 631 w 4103"/>
                <a:gd name="T43" fmla="*/ 1168 h 1409"/>
                <a:gd name="T44" fmla="*/ 794 w 4103"/>
                <a:gd name="T45" fmla="*/ 1220 h 1409"/>
                <a:gd name="T46" fmla="*/ 672 w 4103"/>
                <a:gd name="T47" fmla="*/ 1348 h 1409"/>
                <a:gd name="T48" fmla="*/ 847 w 4103"/>
                <a:gd name="T49" fmla="*/ 1359 h 1409"/>
                <a:gd name="T50" fmla="*/ 943 w 4103"/>
                <a:gd name="T51" fmla="*/ 1196 h 1409"/>
                <a:gd name="T52" fmla="*/ 1129 w 4103"/>
                <a:gd name="T53" fmla="*/ 1351 h 1409"/>
                <a:gd name="T54" fmla="*/ 1198 w 4103"/>
                <a:gd name="T55" fmla="*/ 1196 h 1409"/>
                <a:gd name="T56" fmla="*/ 1280 w 4103"/>
                <a:gd name="T57" fmla="*/ 1129 h 1409"/>
                <a:gd name="T58" fmla="*/ 1253 w 4103"/>
                <a:gd name="T59" fmla="*/ 1254 h 1409"/>
                <a:gd name="T60" fmla="*/ 1489 w 4103"/>
                <a:gd name="T61" fmla="*/ 1194 h 1409"/>
                <a:gd name="T62" fmla="*/ 1546 w 4103"/>
                <a:gd name="T63" fmla="*/ 1353 h 1409"/>
                <a:gd name="T64" fmla="*/ 1714 w 4103"/>
                <a:gd name="T65" fmla="*/ 1286 h 1409"/>
                <a:gd name="T66" fmla="*/ 1761 w 4103"/>
                <a:gd name="T67" fmla="*/ 1328 h 1409"/>
                <a:gd name="T68" fmla="*/ 1976 w 4103"/>
                <a:gd name="T69" fmla="*/ 1346 h 1409"/>
                <a:gd name="T70" fmla="*/ 1842 w 4103"/>
                <a:gd name="T71" fmla="*/ 1270 h 1409"/>
                <a:gd name="T72" fmla="*/ 1887 w 4103"/>
                <a:gd name="T73" fmla="*/ 1270 h 1409"/>
                <a:gd name="T74" fmla="*/ 2110 w 4103"/>
                <a:gd name="T75" fmla="*/ 1348 h 1409"/>
                <a:gd name="T76" fmla="*/ 87 w 4103"/>
                <a:gd name="T77" fmla="*/ 1221 h 1409"/>
                <a:gd name="T78" fmla="*/ 5 w 4103"/>
                <a:gd name="T79" fmla="*/ 1271 h 1409"/>
                <a:gd name="T80" fmla="*/ 2343 w 4103"/>
                <a:gd name="T81" fmla="*/ 1322 h 1409"/>
                <a:gd name="T82" fmla="*/ 2378 w 4103"/>
                <a:gd name="T83" fmla="*/ 1249 h 1409"/>
                <a:gd name="T84" fmla="*/ 2528 w 4103"/>
                <a:gd name="T85" fmla="*/ 1221 h 1409"/>
                <a:gd name="T86" fmla="*/ 2832 w 4103"/>
                <a:gd name="T87" fmla="*/ 1192 h 1409"/>
                <a:gd name="T88" fmla="*/ 2709 w 4103"/>
                <a:gd name="T89" fmla="*/ 1348 h 1409"/>
                <a:gd name="T90" fmla="*/ 2963 w 4103"/>
                <a:gd name="T91" fmla="*/ 1216 h 1409"/>
                <a:gd name="T92" fmla="*/ 2966 w 4103"/>
                <a:gd name="T93" fmla="*/ 1195 h 1409"/>
                <a:gd name="T94" fmla="*/ 3072 w 4103"/>
                <a:gd name="T95" fmla="*/ 1348 h 1409"/>
                <a:gd name="T96" fmla="*/ 3168 w 4103"/>
                <a:gd name="T97" fmla="*/ 1335 h 1409"/>
                <a:gd name="T98" fmla="*/ 3246 w 4103"/>
                <a:gd name="T99" fmla="*/ 1220 h 1409"/>
                <a:gd name="T100" fmla="*/ 3457 w 4103"/>
                <a:gd name="T101" fmla="*/ 1348 h 1409"/>
                <a:gd name="T102" fmla="*/ 3509 w 4103"/>
                <a:gd name="T103" fmla="*/ 1194 h 1409"/>
                <a:gd name="T104" fmla="*/ 3513 w 4103"/>
                <a:gd name="T105" fmla="*/ 1168 h 1409"/>
                <a:gd name="T106" fmla="*/ 3601 w 4103"/>
                <a:gd name="T107" fmla="*/ 1196 h 1409"/>
                <a:gd name="T108" fmla="*/ 3656 w 4103"/>
                <a:gd name="T109" fmla="*/ 1317 h 1409"/>
                <a:gd name="T110" fmla="*/ 3687 w 4103"/>
                <a:gd name="T111" fmla="*/ 1406 h 1409"/>
                <a:gd name="T112" fmla="*/ 3987 w 4103"/>
                <a:gd name="T113" fmla="*/ 1145 h 1409"/>
                <a:gd name="T114" fmla="*/ 4072 w 4103"/>
                <a:gd name="T115" fmla="*/ 1129 h 1409"/>
                <a:gd name="T116" fmla="*/ 3978 w 4103"/>
                <a:gd name="T117" fmla="*/ 1225 h 140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03"/>
                <a:gd name="T178" fmla="*/ 0 h 1409"/>
                <a:gd name="T179" fmla="*/ 4103 w 4103"/>
                <a:gd name="T180" fmla="*/ 1409 h 140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03" h="1409">
                  <a:moveTo>
                    <a:pt x="2267" y="697"/>
                  </a:moveTo>
                  <a:cubicBezTo>
                    <a:pt x="2149" y="697"/>
                    <a:pt x="2149" y="697"/>
                    <a:pt x="2149" y="697"/>
                  </a:cubicBezTo>
                  <a:cubicBezTo>
                    <a:pt x="2168" y="619"/>
                    <a:pt x="2168" y="619"/>
                    <a:pt x="2168" y="619"/>
                  </a:cubicBezTo>
                  <a:cubicBezTo>
                    <a:pt x="1930" y="619"/>
                    <a:pt x="1930" y="619"/>
                    <a:pt x="1930" y="619"/>
                  </a:cubicBezTo>
                  <a:cubicBezTo>
                    <a:pt x="1911" y="697"/>
                    <a:pt x="1911" y="697"/>
                    <a:pt x="1911" y="697"/>
                  </a:cubicBezTo>
                  <a:cubicBezTo>
                    <a:pt x="1796" y="697"/>
                    <a:pt x="1796" y="697"/>
                    <a:pt x="1796" y="697"/>
                  </a:cubicBezTo>
                  <a:cubicBezTo>
                    <a:pt x="1796" y="681"/>
                    <a:pt x="1796" y="681"/>
                    <a:pt x="1796" y="681"/>
                  </a:cubicBezTo>
                  <a:cubicBezTo>
                    <a:pt x="1798" y="672"/>
                    <a:pt x="1799" y="663"/>
                    <a:pt x="1802" y="653"/>
                  </a:cubicBezTo>
                  <a:cubicBezTo>
                    <a:pt x="1823" y="569"/>
                    <a:pt x="1878" y="485"/>
                    <a:pt x="1974" y="485"/>
                  </a:cubicBezTo>
                  <a:cubicBezTo>
                    <a:pt x="2012" y="485"/>
                    <a:pt x="2050" y="499"/>
                    <a:pt x="2045" y="552"/>
                  </a:cubicBezTo>
                  <a:cubicBezTo>
                    <a:pt x="2186" y="552"/>
                    <a:pt x="2186" y="552"/>
                    <a:pt x="2186" y="552"/>
                  </a:cubicBezTo>
                  <a:cubicBezTo>
                    <a:pt x="2192" y="527"/>
                    <a:pt x="2201" y="486"/>
                    <a:pt x="2174" y="447"/>
                  </a:cubicBezTo>
                  <a:cubicBezTo>
                    <a:pt x="2145" y="406"/>
                    <a:pt x="2084" y="389"/>
                    <a:pt x="2005" y="389"/>
                  </a:cubicBezTo>
                  <a:cubicBezTo>
                    <a:pt x="1949" y="389"/>
                    <a:pt x="1867" y="398"/>
                    <a:pt x="1796" y="444"/>
                  </a:cubicBezTo>
                  <a:cubicBezTo>
                    <a:pt x="1796" y="18"/>
                    <a:pt x="1796" y="18"/>
                    <a:pt x="1796" y="18"/>
                  </a:cubicBezTo>
                  <a:cubicBezTo>
                    <a:pt x="2267" y="18"/>
                    <a:pt x="2267" y="18"/>
                    <a:pt x="2267" y="18"/>
                  </a:cubicBezTo>
                  <a:cubicBezTo>
                    <a:pt x="2267" y="697"/>
                    <a:pt x="2267" y="697"/>
                    <a:pt x="2267" y="697"/>
                  </a:cubicBezTo>
                  <a:cubicBezTo>
                    <a:pt x="2267" y="697"/>
                    <a:pt x="2267" y="697"/>
                    <a:pt x="2267" y="697"/>
                  </a:cubicBezTo>
                  <a:close/>
                  <a:moveTo>
                    <a:pt x="1989" y="812"/>
                  </a:moveTo>
                  <a:cubicBezTo>
                    <a:pt x="1962" y="817"/>
                    <a:pt x="1936" y="820"/>
                    <a:pt x="1910" y="820"/>
                  </a:cubicBezTo>
                  <a:cubicBezTo>
                    <a:pt x="1842" y="820"/>
                    <a:pt x="1795" y="788"/>
                    <a:pt x="1794" y="715"/>
                  </a:cubicBezTo>
                  <a:cubicBezTo>
                    <a:pt x="2014" y="715"/>
                    <a:pt x="2014" y="715"/>
                    <a:pt x="2014" y="715"/>
                  </a:cubicBezTo>
                  <a:cubicBezTo>
                    <a:pt x="1989" y="812"/>
                    <a:pt x="1989" y="812"/>
                    <a:pt x="1989" y="812"/>
                  </a:cubicBezTo>
                  <a:cubicBezTo>
                    <a:pt x="1989" y="812"/>
                    <a:pt x="1989" y="812"/>
                    <a:pt x="1989" y="812"/>
                  </a:cubicBezTo>
                  <a:close/>
                  <a:moveTo>
                    <a:pt x="1718" y="424"/>
                  </a:moveTo>
                  <a:cubicBezTo>
                    <a:pt x="1718" y="521"/>
                    <a:pt x="1718" y="521"/>
                    <a:pt x="1718" y="521"/>
                  </a:cubicBezTo>
                  <a:cubicBezTo>
                    <a:pt x="1685" y="567"/>
                    <a:pt x="1665" y="616"/>
                    <a:pt x="1655" y="656"/>
                  </a:cubicBezTo>
                  <a:cubicBezTo>
                    <a:pt x="1651" y="670"/>
                    <a:pt x="1649" y="684"/>
                    <a:pt x="1648" y="697"/>
                  </a:cubicBezTo>
                  <a:cubicBezTo>
                    <a:pt x="1578" y="697"/>
                    <a:pt x="1578" y="697"/>
                    <a:pt x="1578" y="697"/>
                  </a:cubicBezTo>
                  <a:cubicBezTo>
                    <a:pt x="1637" y="417"/>
                    <a:pt x="1637" y="417"/>
                    <a:pt x="1637" y="417"/>
                  </a:cubicBezTo>
                  <a:cubicBezTo>
                    <a:pt x="1438" y="416"/>
                    <a:pt x="1438" y="416"/>
                    <a:pt x="1438" y="416"/>
                  </a:cubicBezTo>
                  <a:cubicBezTo>
                    <a:pt x="1260" y="697"/>
                    <a:pt x="1260" y="697"/>
                    <a:pt x="1260" y="697"/>
                  </a:cubicBezTo>
                  <a:cubicBezTo>
                    <a:pt x="1247" y="697"/>
                    <a:pt x="1247" y="697"/>
                    <a:pt x="1247" y="697"/>
                  </a:cubicBezTo>
                  <a:cubicBezTo>
                    <a:pt x="1247" y="18"/>
                    <a:pt x="1247" y="18"/>
                    <a:pt x="1247" y="18"/>
                  </a:cubicBezTo>
                  <a:cubicBezTo>
                    <a:pt x="1718" y="18"/>
                    <a:pt x="1718" y="18"/>
                    <a:pt x="1718" y="18"/>
                  </a:cubicBezTo>
                  <a:cubicBezTo>
                    <a:pt x="1718" y="424"/>
                    <a:pt x="1718" y="424"/>
                    <a:pt x="1718" y="424"/>
                  </a:cubicBezTo>
                  <a:cubicBezTo>
                    <a:pt x="1718" y="424"/>
                    <a:pt x="1718" y="424"/>
                    <a:pt x="1718" y="424"/>
                  </a:cubicBezTo>
                  <a:close/>
                  <a:moveTo>
                    <a:pt x="1455" y="697"/>
                  </a:moveTo>
                  <a:cubicBezTo>
                    <a:pt x="1384" y="697"/>
                    <a:pt x="1384" y="697"/>
                    <a:pt x="1384" y="697"/>
                  </a:cubicBezTo>
                  <a:cubicBezTo>
                    <a:pt x="1491" y="529"/>
                    <a:pt x="1491" y="529"/>
                    <a:pt x="1491" y="529"/>
                  </a:cubicBezTo>
                  <a:cubicBezTo>
                    <a:pt x="1455" y="697"/>
                    <a:pt x="1455" y="697"/>
                    <a:pt x="1455" y="697"/>
                  </a:cubicBezTo>
                  <a:cubicBezTo>
                    <a:pt x="1455" y="697"/>
                    <a:pt x="1455" y="697"/>
                    <a:pt x="1455" y="697"/>
                  </a:cubicBezTo>
                  <a:close/>
                  <a:moveTo>
                    <a:pt x="1169" y="416"/>
                  </a:moveTo>
                  <a:cubicBezTo>
                    <a:pt x="1051" y="416"/>
                    <a:pt x="1051" y="416"/>
                    <a:pt x="1051" y="416"/>
                  </a:cubicBezTo>
                  <a:cubicBezTo>
                    <a:pt x="970" y="697"/>
                    <a:pt x="970" y="697"/>
                    <a:pt x="970" y="697"/>
                  </a:cubicBezTo>
                  <a:cubicBezTo>
                    <a:pt x="845" y="697"/>
                    <a:pt x="845" y="697"/>
                    <a:pt x="845" y="697"/>
                  </a:cubicBezTo>
                  <a:cubicBezTo>
                    <a:pt x="909" y="674"/>
                    <a:pt x="948" y="629"/>
                    <a:pt x="960" y="562"/>
                  </a:cubicBezTo>
                  <a:cubicBezTo>
                    <a:pt x="970" y="510"/>
                    <a:pt x="965" y="476"/>
                    <a:pt x="944" y="451"/>
                  </a:cubicBezTo>
                  <a:cubicBezTo>
                    <a:pt x="912" y="413"/>
                    <a:pt x="848" y="416"/>
                    <a:pt x="792" y="416"/>
                  </a:cubicBezTo>
                  <a:cubicBezTo>
                    <a:pt x="782" y="416"/>
                    <a:pt x="698" y="416"/>
                    <a:pt x="698" y="416"/>
                  </a:cubicBezTo>
                  <a:cubicBezTo>
                    <a:pt x="698" y="18"/>
                    <a:pt x="698" y="18"/>
                    <a:pt x="698" y="18"/>
                  </a:cubicBezTo>
                  <a:cubicBezTo>
                    <a:pt x="1169" y="18"/>
                    <a:pt x="1169" y="18"/>
                    <a:pt x="1169" y="18"/>
                  </a:cubicBezTo>
                  <a:cubicBezTo>
                    <a:pt x="1169" y="416"/>
                    <a:pt x="1169" y="416"/>
                    <a:pt x="1169" y="416"/>
                  </a:cubicBezTo>
                  <a:cubicBezTo>
                    <a:pt x="1169" y="416"/>
                    <a:pt x="1169" y="416"/>
                    <a:pt x="1169" y="416"/>
                  </a:cubicBezTo>
                  <a:close/>
                  <a:moveTo>
                    <a:pt x="1094" y="697"/>
                  </a:moveTo>
                  <a:cubicBezTo>
                    <a:pt x="1143" y="521"/>
                    <a:pt x="1143" y="521"/>
                    <a:pt x="1143" y="521"/>
                  </a:cubicBezTo>
                  <a:cubicBezTo>
                    <a:pt x="1145" y="697"/>
                    <a:pt x="1145" y="697"/>
                    <a:pt x="1145" y="697"/>
                  </a:cubicBezTo>
                  <a:cubicBezTo>
                    <a:pt x="1094" y="697"/>
                    <a:pt x="1094" y="697"/>
                    <a:pt x="1094" y="697"/>
                  </a:cubicBezTo>
                  <a:cubicBezTo>
                    <a:pt x="1094" y="697"/>
                    <a:pt x="1094" y="697"/>
                    <a:pt x="1094" y="697"/>
                  </a:cubicBezTo>
                  <a:close/>
                  <a:moveTo>
                    <a:pt x="751" y="630"/>
                  </a:moveTo>
                  <a:cubicBezTo>
                    <a:pt x="751" y="630"/>
                    <a:pt x="751" y="630"/>
                    <a:pt x="751" y="630"/>
                  </a:cubicBezTo>
                  <a:cubicBezTo>
                    <a:pt x="746" y="630"/>
                    <a:pt x="741" y="631"/>
                    <a:pt x="736" y="631"/>
                  </a:cubicBezTo>
                  <a:cubicBezTo>
                    <a:pt x="729" y="631"/>
                    <a:pt x="724" y="631"/>
                    <a:pt x="719" y="631"/>
                  </a:cubicBezTo>
                  <a:cubicBezTo>
                    <a:pt x="689" y="631"/>
                    <a:pt x="689" y="631"/>
                    <a:pt x="689" y="631"/>
                  </a:cubicBezTo>
                  <a:cubicBezTo>
                    <a:pt x="703" y="579"/>
                    <a:pt x="703" y="579"/>
                    <a:pt x="703" y="579"/>
                  </a:cubicBezTo>
                  <a:cubicBezTo>
                    <a:pt x="709" y="554"/>
                    <a:pt x="709" y="554"/>
                    <a:pt x="709" y="554"/>
                  </a:cubicBezTo>
                  <a:cubicBezTo>
                    <a:pt x="725" y="494"/>
                    <a:pt x="725" y="494"/>
                    <a:pt x="725" y="494"/>
                  </a:cubicBezTo>
                  <a:cubicBezTo>
                    <a:pt x="732" y="494"/>
                    <a:pt x="739" y="494"/>
                    <a:pt x="746" y="494"/>
                  </a:cubicBezTo>
                  <a:cubicBezTo>
                    <a:pt x="769" y="494"/>
                    <a:pt x="769" y="494"/>
                    <a:pt x="769" y="494"/>
                  </a:cubicBezTo>
                  <a:cubicBezTo>
                    <a:pt x="809" y="494"/>
                    <a:pt x="834" y="496"/>
                    <a:pt x="843" y="509"/>
                  </a:cubicBezTo>
                  <a:cubicBezTo>
                    <a:pt x="850" y="518"/>
                    <a:pt x="849" y="535"/>
                    <a:pt x="841" y="560"/>
                  </a:cubicBezTo>
                  <a:cubicBezTo>
                    <a:pt x="827" y="603"/>
                    <a:pt x="809" y="626"/>
                    <a:pt x="751" y="630"/>
                  </a:cubicBezTo>
                  <a:moveTo>
                    <a:pt x="620" y="441"/>
                  </a:moveTo>
                  <a:cubicBezTo>
                    <a:pt x="613" y="465"/>
                    <a:pt x="613" y="465"/>
                    <a:pt x="613" y="465"/>
                  </a:cubicBezTo>
                  <a:cubicBezTo>
                    <a:pt x="545" y="689"/>
                    <a:pt x="545" y="689"/>
                    <a:pt x="545" y="689"/>
                  </a:cubicBezTo>
                  <a:cubicBezTo>
                    <a:pt x="542" y="697"/>
                    <a:pt x="542" y="697"/>
                    <a:pt x="542" y="697"/>
                  </a:cubicBezTo>
                  <a:cubicBezTo>
                    <a:pt x="321" y="697"/>
                    <a:pt x="321" y="697"/>
                    <a:pt x="321" y="697"/>
                  </a:cubicBezTo>
                  <a:cubicBezTo>
                    <a:pt x="303" y="661"/>
                    <a:pt x="303" y="661"/>
                    <a:pt x="303" y="661"/>
                  </a:cubicBezTo>
                  <a:cubicBezTo>
                    <a:pt x="542" y="417"/>
                    <a:pt x="542" y="417"/>
                    <a:pt x="542" y="417"/>
                  </a:cubicBezTo>
                  <a:cubicBezTo>
                    <a:pt x="389" y="417"/>
                    <a:pt x="389" y="417"/>
                    <a:pt x="389" y="417"/>
                  </a:cubicBezTo>
                  <a:cubicBezTo>
                    <a:pt x="202" y="618"/>
                    <a:pt x="202" y="618"/>
                    <a:pt x="202" y="618"/>
                  </a:cubicBezTo>
                  <a:cubicBezTo>
                    <a:pt x="262" y="417"/>
                    <a:pt x="262" y="417"/>
                    <a:pt x="262" y="417"/>
                  </a:cubicBezTo>
                  <a:cubicBezTo>
                    <a:pt x="149" y="417"/>
                    <a:pt x="149" y="417"/>
                    <a:pt x="149" y="417"/>
                  </a:cubicBezTo>
                  <a:cubicBezTo>
                    <a:pt x="149" y="18"/>
                    <a:pt x="149" y="18"/>
                    <a:pt x="149" y="18"/>
                  </a:cubicBezTo>
                  <a:cubicBezTo>
                    <a:pt x="620" y="18"/>
                    <a:pt x="620" y="18"/>
                    <a:pt x="620" y="18"/>
                  </a:cubicBezTo>
                  <a:cubicBezTo>
                    <a:pt x="620" y="441"/>
                    <a:pt x="620" y="441"/>
                    <a:pt x="620" y="441"/>
                  </a:cubicBezTo>
                  <a:cubicBezTo>
                    <a:pt x="620" y="441"/>
                    <a:pt x="620" y="441"/>
                    <a:pt x="620" y="441"/>
                  </a:cubicBezTo>
                  <a:close/>
                  <a:moveTo>
                    <a:pt x="178" y="697"/>
                  </a:moveTo>
                  <a:cubicBezTo>
                    <a:pt x="179" y="695"/>
                    <a:pt x="179" y="695"/>
                    <a:pt x="179" y="695"/>
                  </a:cubicBezTo>
                  <a:cubicBezTo>
                    <a:pt x="180" y="697"/>
                    <a:pt x="180" y="697"/>
                    <a:pt x="180" y="697"/>
                  </a:cubicBezTo>
                  <a:cubicBezTo>
                    <a:pt x="178" y="697"/>
                    <a:pt x="178" y="697"/>
                    <a:pt x="178" y="697"/>
                  </a:cubicBezTo>
                  <a:cubicBezTo>
                    <a:pt x="178" y="697"/>
                    <a:pt x="178" y="697"/>
                    <a:pt x="178" y="697"/>
                  </a:cubicBezTo>
                  <a:close/>
                  <a:moveTo>
                    <a:pt x="1778" y="0"/>
                  </a:moveTo>
                  <a:cubicBezTo>
                    <a:pt x="1778" y="457"/>
                    <a:pt x="1778" y="457"/>
                    <a:pt x="1778" y="457"/>
                  </a:cubicBezTo>
                  <a:cubicBezTo>
                    <a:pt x="1763" y="469"/>
                    <a:pt x="1749" y="483"/>
                    <a:pt x="1736" y="498"/>
                  </a:cubicBezTo>
                  <a:cubicBezTo>
                    <a:pt x="1736" y="0"/>
                    <a:pt x="1736" y="0"/>
                    <a:pt x="1736" y="0"/>
                  </a:cubicBezTo>
                  <a:cubicBezTo>
                    <a:pt x="1229" y="0"/>
                    <a:pt x="1229" y="0"/>
                    <a:pt x="1229" y="0"/>
                  </a:cubicBezTo>
                  <a:cubicBezTo>
                    <a:pt x="1229" y="416"/>
                    <a:pt x="1229" y="416"/>
                    <a:pt x="1229" y="416"/>
                  </a:cubicBezTo>
                  <a:cubicBezTo>
                    <a:pt x="1187" y="416"/>
                    <a:pt x="1187" y="416"/>
                    <a:pt x="1187" y="416"/>
                  </a:cubicBezTo>
                  <a:cubicBezTo>
                    <a:pt x="1187" y="0"/>
                    <a:pt x="1187" y="0"/>
                    <a:pt x="1187" y="0"/>
                  </a:cubicBezTo>
                  <a:cubicBezTo>
                    <a:pt x="680" y="0"/>
                    <a:pt x="680" y="0"/>
                    <a:pt x="680" y="0"/>
                  </a:cubicBezTo>
                  <a:cubicBezTo>
                    <a:pt x="680" y="417"/>
                    <a:pt x="680" y="417"/>
                    <a:pt x="680" y="417"/>
                  </a:cubicBezTo>
                  <a:cubicBezTo>
                    <a:pt x="638" y="417"/>
                    <a:pt x="638" y="417"/>
                    <a:pt x="638" y="417"/>
                  </a:cubicBezTo>
                  <a:cubicBezTo>
                    <a:pt x="638" y="0"/>
                    <a:pt x="638" y="0"/>
                    <a:pt x="638" y="0"/>
                  </a:cubicBezTo>
                  <a:cubicBezTo>
                    <a:pt x="131" y="0"/>
                    <a:pt x="131" y="0"/>
                    <a:pt x="131" y="0"/>
                  </a:cubicBezTo>
                  <a:cubicBezTo>
                    <a:pt x="131" y="475"/>
                    <a:pt x="131" y="475"/>
                    <a:pt x="131" y="475"/>
                  </a:cubicBezTo>
                  <a:cubicBezTo>
                    <a:pt x="2" y="906"/>
                    <a:pt x="2" y="906"/>
                    <a:pt x="2" y="906"/>
                  </a:cubicBezTo>
                  <a:cubicBezTo>
                    <a:pt x="115" y="906"/>
                    <a:pt x="115" y="906"/>
                    <a:pt x="115" y="906"/>
                  </a:cubicBezTo>
                  <a:cubicBezTo>
                    <a:pt x="173" y="715"/>
                    <a:pt x="173" y="715"/>
                    <a:pt x="173" y="715"/>
                  </a:cubicBezTo>
                  <a:cubicBezTo>
                    <a:pt x="189" y="715"/>
                    <a:pt x="189" y="715"/>
                    <a:pt x="189" y="715"/>
                  </a:cubicBezTo>
                  <a:cubicBezTo>
                    <a:pt x="283" y="906"/>
                    <a:pt x="283" y="906"/>
                    <a:pt x="283" y="906"/>
                  </a:cubicBezTo>
                  <a:cubicBezTo>
                    <a:pt x="421" y="906"/>
                    <a:pt x="421" y="906"/>
                    <a:pt x="421" y="906"/>
                  </a:cubicBezTo>
                  <a:cubicBezTo>
                    <a:pt x="329" y="715"/>
                    <a:pt x="329" y="715"/>
                    <a:pt x="329" y="715"/>
                  </a:cubicBezTo>
                  <a:cubicBezTo>
                    <a:pt x="537" y="715"/>
                    <a:pt x="537" y="715"/>
                    <a:pt x="537" y="715"/>
                  </a:cubicBezTo>
                  <a:cubicBezTo>
                    <a:pt x="479" y="906"/>
                    <a:pt x="479" y="906"/>
                    <a:pt x="479" y="906"/>
                  </a:cubicBezTo>
                  <a:cubicBezTo>
                    <a:pt x="604" y="906"/>
                    <a:pt x="604" y="906"/>
                    <a:pt x="604" y="906"/>
                  </a:cubicBezTo>
                  <a:cubicBezTo>
                    <a:pt x="661" y="715"/>
                    <a:pt x="661" y="715"/>
                    <a:pt x="661" y="715"/>
                  </a:cubicBezTo>
                  <a:cubicBezTo>
                    <a:pt x="688" y="715"/>
                    <a:pt x="688" y="715"/>
                    <a:pt x="688" y="715"/>
                  </a:cubicBezTo>
                  <a:cubicBezTo>
                    <a:pt x="688" y="715"/>
                    <a:pt x="688" y="715"/>
                    <a:pt x="688" y="715"/>
                  </a:cubicBezTo>
                  <a:cubicBezTo>
                    <a:pt x="727" y="715"/>
                    <a:pt x="727" y="715"/>
                    <a:pt x="727" y="715"/>
                  </a:cubicBezTo>
                  <a:cubicBezTo>
                    <a:pt x="730" y="715"/>
                    <a:pt x="730" y="715"/>
                    <a:pt x="730" y="715"/>
                  </a:cubicBezTo>
                  <a:cubicBezTo>
                    <a:pt x="965" y="715"/>
                    <a:pt x="965" y="715"/>
                    <a:pt x="965" y="715"/>
                  </a:cubicBezTo>
                  <a:cubicBezTo>
                    <a:pt x="910" y="905"/>
                    <a:pt x="910" y="905"/>
                    <a:pt x="910" y="905"/>
                  </a:cubicBezTo>
                  <a:cubicBezTo>
                    <a:pt x="1035" y="905"/>
                    <a:pt x="1035" y="905"/>
                    <a:pt x="1035" y="905"/>
                  </a:cubicBezTo>
                  <a:cubicBezTo>
                    <a:pt x="1088" y="715"/>
                    <a:pt x="1088" y="715"/>
                    <a:pt x="1088" y="715"/>
                  </a:cubicBezTo>
                  <a:cubicBezTo>
                    <a:pt x="1145" y="715"/>
                    <a:pt x="1145" y="715"/>
                    <a:pt x="1145" y="715"/>
                  </a:cubicBezTo>
                  <a:cubicBezTo>
                    <a:pt x="1146" y="905"/>
                    <a:pt x="1146" y="905"/>
                    <a:pt x="1146" y="905"/>
                  </a:cubicBezTo>
                  <a:cubicBezTo>
                    <a:pt x="1252" y="905"/>
                    <a:pt x="1252" y="905"/>
                    <a:pt x="1252" y="905"/>
                  </a:cubicBezTo>
                  <a:cubicBezTo>
                    <a:pt x="1372" y="715"/>
                    <a:pt x="1372" y="715"/>
                    <a:pt x="1372" y="715"/>
                  </a:cubicBezTo>
                  <a:cubicBezTo>
                    <a:pt x="1451" y="715"/>
                    <a:pt x="1451" y="715"/>
                    <a:pt x="1451" y="715"/>
                  </a:cubicBezTo>
                  <a:cubicBezTo>
                    <a:pt x="1410" y="905"/>
                    <a:pt x="1410" y="905"/>
                    <a:pt x="1410" y="905"/>
                  </a:cubicBezTo>
                  <a:cubicBezTo>
                    <a:pt x="1534" y="905"/>
                    <a:pt x="1534" y="905"/>
                    <a:pt x="1534" y="905"/>
                  </a:cubicBezTo>
                  <a:cubicBezTo>
                    <a:pt x="1574" y="715"/>
                    <a:pt x="1574" y="715"/>
                    <a:pt x="1574" y="715"/>
                  </a:cubicBezTo>
                  <a:cubicBezTo>
                    <a:pt x="1645" y="715"/>
                    <a:pt x="1645" y="715"/>
                    <a:pt x="1645" y="715"/>
                  </a:cubicBezTo>
                  <a:cubicBezTo>
                    <a:pt x="1643" y="774"/>
                    <a:pt x="1658" y="827"/>
                    <a:pt x="1697" y="863"/>
                  </a:cubicBezTo>
                  <a:cubicBezTo>
                    <a:pt x="1745" y="907"/>
                    <a:pt x="1818" y="916"/>
                    <a:pt x="1872" y="916"/>
                  </a:cubicBezTo>
                  <a:cubicBezTo>
                    <a:pt x="1947" y="916"/>
                    <a:pt x="2024" y="905"/>
                    <a:pt x="2102" y="888"/>
                  </a:cubicBezTo>
                  <a:cubicBezTo>
                    <a:pt x="2145" y="715"/>
                    <a:pt x="2145" y="715"/>
                    <a:pt x="2145" y="715"/>
                  </a:cubicBezTo>
                  <a:cubicBezTo>
                    <a:pt x="2285" y="715"/>
                    <a:pt x="2285" y="715"/>
                    <a:pt x="2285" y="715"/>
                  </a:cubicBezTo>
                  <a:cubicBezTo>
                    <a:pt x="2285" y="0"/>
                    <a:pt x="2285" y="0"/>
                    <a:pt x="2285" y="0"/>
                  </a:cubicBezTo>
                  <a:cubicBezTo>
                    <a:pt x="1778" y="0"/>
                    <a:pt x="1778" y="0"/>
                    <a:pt x="1778" y="0"/>
                  </a:cubicBezTo>
                  <a:cubicBezTo>
                    <a:pt x="1778" y="0"/>
                    <a:pt x="1778" y="0"/>
                    <a:pt x="1778" y="0"/>
                  </a:cubicBezTo>
                  <a:close/>
                  <a:moveTo>
                    <a:pt x="222" y="1195"/>
                  </a:moveTo>
                  <a:cubicBezTo>
                    <a:pt x="203" y="1286"/>
                    <a:pt x="203" y="1286"/>
                    <a:pt x="203" y="1286"/>
                  </a:cubicBezTo>
                  <a:cubicBezTo>
                    <a:pt x="200" y="1299"/>
                    <a:pt x="196" y="1320"/>
                    <a:pt x="220" y="1320"/>
                  </a:cubicBezTo>
                  <a:cubicBezTo>
                    <a:pt x="249" y="1320"/>
                    <a:pt x="253" y="1298"/>
                    <a:pt x="259" y="1272"/>
                  </a:cubicBezTo>
                  <a:cubicBezTo>
                    <a:pt x="275" y="1195"/>
                    <a:pt x="275" y="1195"/>
                    <a:pt x="275" y="1195"/>
                  </a:cubicBezTo>
                  <a:cubicBezTo>
                    <a:pt x="321" y="1195"/>
                    <a:pt x="321" y="1195"/>
                    <a:pt x="321" y="1195"/>
                  </a:cubicBezTo>
                  <a:cubicBezTo>
                    <a:pt x="300" y="1296"/>
                    <a:pt x="300" y="1296"/>
                    <a:pt x="300" y="1296"/>
                  </a:cubicBezTo>
                  <a:cubicBezTo>
                    <a:pt x="294" y="1329"/>
                    <a:pt x="293" y="1333"/>
                    <a:pt x="292" y="1337"/>
                  </a:cubicBezTo>
                  <a:cubicBezTo>
                    <a:pt x="292" y="1341"/>
                    <a:pt x="291" y="1344"/>
                    <a:pt x="291" y="1348"/>
                  </a:cubicBezTo>
                  <a:cubicBezTo>
                    <a:pt x="247" y="1348"/>
                    <a:pt x="247" y="1348"/>
                    <a:pt x="247" y="1348"/>
                  </a:cubicBezTo>
                  <a:cubicBezTo>
                    <a:pt x="250" y="1328"/>
                    <a:pt x="250" y="1328"/>
                    <a:pt x="250" y="1328"/>
                  </a:cubicBezTo>
                  <a:cubicBezTo>
                    <a:pt x="244" y="1334"/>
                    <a:pt x="229" y="1352"/>
                    <a:pt x="200" y="1352"/>
                  </a:cubicBezTo>
                  <a:cubicBezTo>
                    <a:pt x="179" y="1352"/>
                    <a:pt x="164" y="1343"/>
                    <a:pt x="158" y="1331"/>
                  </a:cubicBezTo>
                  <a:cubicBezTo>
                    <a:pt x="151" y="1319"/>
                    <a:pt x="155" y="1297"/>
                    <a:pt x="157" y="1290"/>
                  </a:cubicBezTo>
                  <a:cubicBezTo>
                    <a:pt x="177" y="1195"/>
                    <a:pt x="177" y="1195"/>
                    <a:pt x="177" y="1195"/>
                  </a:cubicBezTo>
                  <a:cubicBezTo>
                    <a:pt x="222" y="1195"/>
                    <a:pt x="222" y="1195"/>
                    <a:pt x="222" y="1195"/>
                  </a:cubicBezTo>
                  <a:cubicBezTo>
                    <a:pt x="222" y="1195"/>
                    <a:pt x="222" y="1195"/>
                    <a:pt x="222" y="1195"/>
                  </a:cubicBezTo>
                  <a:close/>
                  <a:moveTo>
                    <a:pt x="514" y="1225"/>
                  </a:moveTo>
                  <a:cubicBezTo>
                    <a:pt x="550" y="1225"/>
                    <a:pt x="550" y="1225"/>
                    <a:pt x="550" y="1225"/>
                  </a:cubicBezTo>
                  <a:cubicBezTo>
                    <a:pt x="556" y="1196"/>
                    <a:pt x="556" y="1196"/>
                    <a:pt x="556" y="1196"/>
                  </a:cubicBezTo>
                  <a:cubicBezTo>
                    <a:pt x="520" y="1196"/>
                    <a:pt x="520" y="1196"/>
                    <a:pt x="520" y="1196"/>
                  </a:cubicBezTo>
                  <a:cubicBezTo>
                    <a:pt x="530" y="1149"/>
                    <a:pt x="530" y="1149"/>
                    <a:pt x="530" y="1149"/>
                  </a:cubicBezTo>
                  <a:cubicBezTo>
                    <a:pt x="482" y="1166"/>
                    <a:pt x="482" y="1166"/>
                    <a:pt x="482" y="1166"/>
                  </a:cubicBezTo>
                  <a:cubicBezTo>
                    <a:pt x="475" y="1196"/>
                    <a:pt x="475" y="1196"/>
                    <a:pt x="475" y="1196"/>
                  </a:cubicBezTo>
                  <a:cubicBezTo>
                    <a:pt x="414" y="1196"/>
                    <a:pt x="414" y="1196"/>
                    <a:pt x="414" y="1196"/>
                  </a:cubicBezTo>
                  <a:cubicBezTo>
                    <a:pt x="424" y="1149"/>
                    <a:pt x="424" y="1149"/>
                    <a:pt x="424" y="1149"/>
                  </a:cubicBezTo>
                  <a:cubicBezTo>
                    <a:pt x="376" y="1166"/>
                    <a:pt x="376" y="1166"/>
                    <a:pt x="376" y="1166"/>
                  </a:cubicBezTo>
                  <a:cubicBezTo>
                    <a:pt x="369" y="1196"/>
                    <a:pt x="369" y="1196"/>
                    <a:pt x="369" y="1196"/>
                  </a:cubicBezTo>
                  <a:cubicBezTo>
                    <a:pt x="340" y="1196"/>
                    <a:pt x="340" y="1196"/>
                    <a:pt x="340" y="1196"/>
                  </a:cubicBezTo>
                  <a:cubicBezTo>
                    <a:pt x="333" y="1225"/>
                    <a:pt x="333" y="1225"/>
                    <a:pt x="333" y="1225"/>
                  </a:cubicBezTo>
                  <a:cubicBezTo>
                    <a:pt x="363" y="1225"/>
                    <a:pt x="363" y="1225"/>
                    <a:pt x="363" y="1225"/>
                  </a:cubicBezTo>
                  <a:cubicBezTo>
                    <a:pt x="345" y="1310"/>
                    <a:pt x="345" y="1310"/>
                    <a:pt x="345" y="1310"/>
                  </a:cubicBezTo>
                  <a:cubicBezTo>
                    <a:pt x="342" y="1322"/>
                    <a:pt x="336" y="1351"/>
                    <a:pt x="382" y="1351"/>
                  </a:cubicBezTo>
                  <a:cubicBezTo>
                    <a:pt x="389" y="1351"/>
                    <a:pt x="402" y="1350"/>
                    <a:pt x="417" y="1346"/>
                  </a:cubicBezTo>
                  <a:cubicBezTo>
                    <a:pt x="424" y="1317"/>
                    <a:pt x="424" y="1317"/>
                    <a:pt x="424" y="1317"/>
                  </a:cubicBezTo>
                  <a:cubicBezTo>
                    <a:pt x="418" y="1317"/>
                    <a:pt x="415" y="1317"/>
                    <a:pt x="408" y="1317"/>
                  </a:cubicBezTo>
                  <a:cubicBezTo>
                    <a:pt x="388" y="1317"/>
                    <a:pt x="391" y="1309"/>
                    <a:pt x="393" y="1295"/>
                  </a:cubicBezTo>
                  <a:cubicBezTo>
                    <a:pt x="408" y="1225"/>
                    <a:pt x="408" y="1225"/>
                    <a:pt x="408" y="1225"/>
                  </a:cubicBezTo>
                  <a:cubicBezTo>
                    <a:pt x="469" y="1225"/>
                    <a:pt x="469" y="1225"/>
                    <a:pt x="469" y="1225"/>
                  </a:cubicBezTo>
                  <a:cubicBezTo>
                    <a:pt x="451" y="1310"/>
                    <a:pt x="451" y="1310"/>
                    <a:pt x="451" y="1310"/>
                  </a:cubicBezTo>
                  <a:cubicBezTo>
                    <a:pt x="448" y="1322"/>
                    <a:pt x="442" y="1351"/>
                    <a:pt x="488" y="1351"/>
                  </a:cubicBezTo>
                  <a:cubicBezTo>
                    <a:pt x="495" y="1351"/>
                    <a:pt x="508" y="1350"/>
                    <a:pt x="523" y="1346"/>
                  </a:cubicBezTo>
                  <a:cubicBezTo>
                    <a:pt x="530" y="1317"/>
                    <a:pt x="530" y="1317"/>
                    <a:pt x="530" y="1317"/>
                  </a:cubicBezTo>
                  <a:cubicBezTo>
                    <a:pt x="524" y="1317"/>
                    <a:pt x="521" y="1317"/>
                    <a:pt x="514" y="1317"/>
                  </a:cubicBezTo>
                  <a:cubicBezTo>
                    <a:pt x="494" y="1317"/>
                    <a:pt x="496" y="1309"/>
                    <a:pt x="499" y="1295"/>
                  </a:cubicBezTo>
                  <a:cubicBezTo>
                    <a:pt x="514" y="1225"/>
                    <a:pt x="514" y="1225"/>
                    <a:pt x="514" y="1225"/>
                  </a:cubicBezTo>
                  <a:cubicBezTo>
                    <a:pt x="514" y="1225"/>
                    <a:pt x="514" y="1225"/>
                    <a:pt x="514" y="1225"/>
                  </a:cubicBezTo>
                  <a:close/>
                  <a:moveTo>
                    <a:pt x="579" y="1194"/>
                  </a:moveTo>
                  <a:cubicBezTo>
                    <a:pt x="624" y="1194"/>
                    <a:pt x="624" y="1194"/>
                    <a:pt x="624" y="1194"/>
                  </a:cubicBezTo>
                  <a:cubicBezTo>
                    <a:pt x="591" y="1348"/>
                    <a:pt x="591" y="1348"/>
                    <a:pt x="591" y="1348"/>
                  </a:cubicBezTo>
                  <a:cubicBezTo>
                    <a:pt x="546" y="1348"/>
                    <a:pt x="546" y="1348"/>
                    <a:pt x="546" y="1348"/>
                  </a:cubicBezTo>
                  <a:cubicBezTo>
                    <a:pt x="579" y="1194"/>
                    <a:pt x="579" y="1194"/>
                    <a:pt x="579" y="1194"/>
                  </a:cubicBezTo>
                  <a:cubicBezTo>
                    <a:pt x="579" y="1194"/>
                    <a:pt x="579" y="1194"/>
                    <a:pt x="579" y="1194"/>
                  </a:cubicBezTo>
                  <a:close/>
                  <a:moveTo>
                    <a:pt x="591" y="1129"/>
                  </a:moveTo>
                  <a:cubicBezTo>
                    <a:pt x="640" y="1129"/>
                    <a:pt x="640" y="1129"/>
                    <a:pt x="640" y="1129"/>
                  </a:cubicBezTo>
                  <a:cubicBezTo>
                    <a:pt x="631" y="1168"/>
                    <a:pt x="631" y="1168"/>
                    <a:pt x="631" y="1168"/>
                  </a:cubicBezTo>
                  <a:cubicBezTo>
                    <a:pt x="583" y="1168"/>
                    <a:pt x="583" y="1168"/>
                    <a:pt x="583" y="1168"/>
                  </a:cubicBezTo>
                  <a:cubicBezTo>
                    <a:pt x="591" y="1129"/>
                    <a:pt x="591" y="1129"/>
                    <a:pt x="591" y="1129"/>
                  </a:cubicBezTo>
                  <a:cubicBezTo>
                    <a:pt x="591" y="1129"/>
                    <a:pt x="591" y="1129"/>
                    <a:pt x="591" y="1129"/>
                  </a:cubicBezTo>
                  <a:close/>
                  <a:moveTo>
                    <a:pt x="653" y="1222"/>
                  </a:moveTo>
                  <a:cubicBezTo>
                    <a:pt x="654" y="1221"/>
                    <a:pt x="657" y="1205"/>
                    <a:pt x="659" y="1194"/>
                  </a:cubicBezTo>
                  <a:cubicBezTo>
                    <a:pt x="702" y="1194"/>
                    <a:pt x="702" y="1194"/>
                    <a:pt x="702" y="1194"/>
                  </a:cubicBezTo>
                  <a:cubicBezTo>
                    <a:pt x="698" y="1217"/>
                    <a:pt x="698" y="1217"/>
                    <a:pt x="698" y="1217"/>
                  </a:cubicBezTo>
                  <a:cubicBezTo>
                    <a:pt x="704" y="1210"/>
                    <a:pt x="720" y="1191"/>
                    <a:pt x="753" y="1191"/>
                  </a:cubicBezTo>
                  <a:cubicBezTo>
                    <a:pt x="784" y="1191"/>
                    <a:pt x="793" y="1209"/>
                    <a:pt x="794" y="1220"/>
                  </a:cubicBezTo>
                  <a:cubicBezTo>
                    <a:pt x="796" y="1229"/>
                    <a:pt x="795" y="1236"/>
                    <a:pt x="789" y="1265"/>
                  </a:cubicBezTo>
                  <a:cubicBezTo>
                    <a:pt x="771" y="1348"/>
                    <a:pt x="771" y="1348"/>
                    <a:pt x="771" y="1348"/>
                  </a:cubicBezTo>
                  <a:cubicBezTo>
                    <a:pt x="725" y="1348"/>
                    <a:pt x="725" y="1348"/>
                    <a:pt x="725" y="1348"/>
                  </a:cubicBezTo>
                  <a:cubicBezTo>
                    <a:pt x="746" y="1253"/>
                    <a:pt x="746" y="1253"/>
                    <a:pt x="746" y="1253"/>
                  </a:cubicBezTo>
                  <a:cubicBezTo>
                    <a:pt x="747" y="1246"/>
                    <a:pt x="748" y="1241"/>
                    <a:pt x="746" y="1236"/>
                  </a:cubicBezTo>
                  <a:cubicBezTo>
                    <a:pt x="745" y="1230"/>
                    <a:pt x="739" y="1223"/>
                    <a:pt x="728" y="1223"/>
                  </a:cubicBezTo>
                  <a:cubicBezTo>
                    <a:pt x="718" y="1223"/>
                    <a:pt x="708" y="1227"/>
                    <a:pt x="702" y="1235"/>
                  </a:cubicBezTo>
                  <a:cubicBezTo>
                    <a:pt x="698" y="1239"/>
                    <a:pt x="694" y="1246"/>
                    <a:pt x="691" y="1258"/>
                  </a:cubicBezTo>
                  <a:cubicBezTo>
                    <a:pt x="672" y="1348"/>
                    <a:pt x="672" y="1348"/>
                    <a:pt x="672" y="1348"/>
                  </a:cubicBezTo>
                  <a:cubicBezTo>
                    <a:pt x="627" y="1348"/>
                    <a:pt x="627" y="1348"/>
                    <a:pt x="627" y="1348"/>
                  </a:cubicBezTo>
                  <a:cubicBezTo>
                    <a:pt x="653" y="1222"/>
                    <a:pt x="653" y="1222"/>
                    <a:pt x="653" y="1222"/>
                  </a:cubicBezTo>
                  <a:cubicBezTo>
                    <a:pt x="653" y="1222"/>
                    <a:pt x="653" y="1222"/>
                    <a:pt x="653" y="1222"/>
                  </a:cubicBezTo>
                  <a:close/>
                  <a:moveTo>
                    <a:pt x="985" y="1196"/>
                  </a:moveTo>
                  <a:cubicBezTo>
                    <a:pt x="981" y="1207"/>
                    <a:pt x="978" y="1218"/>
                    <a:pt x="975" y="1233"/>
                  </a:cubicBezTo>
                  <a:cubicBezTo>
                    <a:pt x="951" y="1346"/>
                    <a:pt x="951" y="1346"/>
                    <a:pt x="951" y="1346"/>
                  </a:cubicBezTo>
                  <a:cubicBezTo>
                    <a:pt x="939" y="1403"/>
                    <a:pt x="891" y="1409"/>
                    <a:pt x="861" y="1409"/>
                  </a:cubicBezTo>
                  <a:cubicBezTo>
                    <a:pt x="839" y="1409"/>
                    <a:pt x="797" y="1406"/>
                    <a:pt x="804" y="1359"/>
                  </a:cubicBezTo>
                  <a:cubicBezTo>
                    <a:pt x="847" y="1359"/>
                    <a:pt x="847" y="1359"/>
                    <a:pt x="847" y="1359"/>
                  </a:cubicBezTo>
                  <a:cubicBezTo>
                    <a:pt x="847" y="1362"/>
                    <a:pt x="847" y="1367"/>
                    <a:pt x="850" y="1372"/>
                  </a:cubicBezTo>
                  <a:cubicBezTo>
                    <a:pt x="852" y="1376"/>
                    <a:pt x="858" y="1380"/>
                    <a:pt x="869" y="1380"/>
                  </a:cubicBezTo>
                  <a:cubicBezTo>
                    <a:pt x="883" y="1380"/>
                    <a:pt x="896" y="1374"/>
                    <a:pt x="902" y="1360"/>
                  </a:cubicBezTo>
                  <a:cubicBezTo>
                    <a:pt x="905" y="1353"/>
                    <a:pt x="906" y="1347"/>
                    <a:pt x="912" y="1324"/>
                  </a:cubicBezTo>
                  <a:cubicBezTo>
                    <a:pt x="893" y="1343"/>
                    <a:pt x="877" y="1345"/>
                    <a:pt x="866" y="1345"/>
                  </a:cubicBezTo>
                  <a:cubicBezTo>
                    <a:pt x="822" y="1345"/>
                    <a:pt x="809" y="1307"/>
                    <a:pt x="817" y="1270"/>
                  </a:cubicBezTo>
                  <a:cubicBezTo>
                    <a:pt x="825" y="1231"/>
                    <a:pt x="855" y="1194"/>
                    <a:pt x="899" y="1194"/>
                  </a:cubicBezTo>
                  <a:cubicBezTo>
                    <a:pt x="927" y="1194"/>
                    <a:pt x="934" y="1209"/>
                    <a:pt x="937" y="1216"/>
                  </a:cubicBezTo>
                  <a:cubicBezTo>
                    <a:pt x="943" y="1196"/>
                    <a:pt x="943" y="1196"/>
                    <a:pt x="943" y="1196"/>
                  </a:cubicBezTo>
                  <a:cubicBezTo>
                    <a:pt x="985" y="1196"/>
                    <a:pt x="985" y="1196"/>
                    <a:pt x="985" y="1196"/>
                  </a:cubicBezTo>
                  <a:cubicBezTo>
                    <a:pt x="985" y="1196"/>
                    <a:pt x="985" y="1196"/>
                    <a:pt x="985" y="1196"/>
                  </a:cubicBezTo>
                  <a:close/>
                  <a:moveTo>
                    <a:pt x="883" y="1315"/>
                  </a:moveTo>
                  <a:cubicBezTo>
                    <a:pt x="914" y="1315"/>
                    <a:pt x="922" y="1277"/>
                    <a:pt x="924" y="1271"/>
                  </a:cubicBezTo>
                  <a:cubicBezTo>
                    <a:pt x="927" y="1253"/>
                    <a:pt x="930" y="1224"/>
                    <a:pt x="903" y="1224"/>
                  </a:cubicBezTo>
                  <a:cubicBezTo>
                    <a:pt x="886" y="1224"/>
                    <a:pt x="869" y="1237"/>
                    <a:pt x="862" y="1270"/>
                  </a:cubicBezTo>
                  <a:cubicBezTo>
                    <a:pt x="861" y="1277"/>
                    <a:pt x="853" y="1315"/>
                    <a:pt x="883" y="1315"/>
                  </a:cubicBezTo>
                  <a:moveTo>
                    <a:pt x="1164" y="1346"/>
                  </a:moveTo>
                  <a:cubicBezTo>
                    <a:pt x="1149" y="1350"/>
                    <a:pt x="1136" y="1351"/>
                    <a:pt x="1129" y="1351"/>
                  </a:cubicBezTo>
                  <a:cubicBezTo>
                    <a:pt x="1083" y="1351"/>
                    <a:pt x="1089" y="1322"/>
                    <a:pt x="1092" y="1310"/>
                  </a:cubicBezTo>
                  <a:cubicBezTo>
                    <a:pt x="1110" y="1225"/>
                    <a:pt x="1110" y="1225"/>
                    <a:pt x="1110" y="1225"/>
                  </a:cubicBezTo>
                  <a:cubicBezTo>
                    <a:pt x="1080" y="1225"/>
                    <a:pt x="1080" y="1225"/>
                    <a:pt x="1080" y="1225"/>
                  </a:cubicBezTo>
                  <a:cubicBezTo>
                    <a:pt x="1087" y="1196"/>
                    <a:pt x="1087" y="1196"/>
                    <a:pt x="1087" y="1196"/>
                  </a:cubicBezTo>
                  <a:cubicBezTo>
                    <a:pt x="1116" y="1196"/>
                    <a:pt x="1116" y="1196"/>
                    <a:pt x="1116" y="1196"/>
                  </a:cubicBezTo>
                  <a:cubicBezTo>
                    <a:pt x="1123" y="1166"/>
                    <a:pt x="1123" y="1166"/>
                    <a:pt x="1123" y="1166"/>
                  </a:cubicBezTo>
                  <a:cubicBezTo>
                    <a:pt x="1171" y="1149"/>
                    <a:pt x="1171" y="1149"/>
                    <a:pt x="1171" y="1149"/>
                  </a:cubicBezTo>
                  <a:cubicBezTo>
                    <a:pt x="1161" y="1196"/>
                    <a:pt x="1161" y="1196"/>
                    <a:pt x="1161" y="1196"/>
                  </a:cubicBezTo>
                  <a:cubicBezTo>
                    <a:pt x="1198" y="1196"/>
                    <a:pt x="1198" y="1196"/>
                    <a:pt x="1198" y="1196"/>
                  </a:cubicBezTo>
                  <a:cubicBezTo>
                    <a:pt x="1191" y="1225"/>
                    <a:pt x="1191" y="1225"/>
                    <a:pt x="1191" y="1225"/>
                  </a:cubicBezTo>
                  <a:cubicBezTo>
                    <a:pt x="1155" y="1225"/>
                    <a:pt x="1155" y="1225"/>
                    <a:pt x="1155" y="1225"/>
                  </a:cubicBezTo>
                  <a:cubicBezTo>
                    <a:pt x="1140" y="1295"/>
                    <a:pt x="1140" y="1295"/>
                    <a:pt x="1140" y="1295"/>
                  </a:cubicBezTo>
                  <a:cubicBezTo>
                    <a:pt x="1137" y="1309"/>
                    <a:pt x="1135" y="1317"/>
                    <a:pt x="1155" y="1317"/>
                  </a:cubicBezTo>
                  <a:cubicBezTo>
                    <a:pt x="1162" y="1317"/>
                    <a:pt x="1165" y="1317"/>
                    <a:pt x="1171" y="1317"/>
                  </a:cubicBezTo>
                  <a:cubicBezTo>
                    <a:pt x="1164" y="1346"/>
                    <a:pt x="1164" y="1346"/>
                    <a:pt x="1164" y="1346"/>
                  </a:cubicBezTo>
                  <a:cubicBezTo>
                    <a:pt x="1164" y="1346"/>
                    <a:pt x="1164" y="1346"/>
                    <a:pt x="1164" y="1346"/>
                  </a:cubicBezTo>
                  <a:close/>
                  <a:moveTo>
                    <a:pt x="1235" y="1129"/>
                  </a:moveTo>
                  <a:cubicBezTo>
                    <a:pt x="1280" y="1129"/>
                    <a:pt x="1280" y="1129"/>
                    <a:pt x="1280" y="1129"/>
                  </a:cubicBezTo>
                  <a:cubicBezTo>
                    <a:pt x="1261" y="1216"/>
                    <a:pt x="1261" y="1216"/>
                    <a:pt x="1261" y="1216"/>
                  </a:cubicBezTo>
                  <a:cubicBezTo>
                    <a:pt x="1268" y="1208"/>
                    <a:pt x="1283" y="1193"/>
                    <a:pt x="1311" y="1193"/>
                  </a:cubicBezTo>
                  <a:cubicBezTo>
                    <a:pt x="1334" y="1193"/>
                    <a:pt x="1346" y="1204"/>
                    <a:pt x="1351" y="1214"/>
                  </a:cubicBezTo>
                  <a:cubicBezTo>
                    <a:pt x="1355" y="1221"/>
                    <a:pt x="1356" y="1235"/>
                    <a:pt x="1352" y="1255"/>
                  </a:cubicBezTo>
                  <a:cubicBezTo>
                    <a:pt x="1332" y="1348"/>
                    <a:pt x="1332" y="1348"/>
                    <a:pt x="1332" y="1348"/>
                  </a:cubicBezTo>
                  <a:cubicBezTo>
                    <a:pt x="1288" y="1348"/>
                    <a:pt x="1288" y="1348"/>
                    <a:pt x="1288" y="1348"/>
                  </a:cubicBezTo>
                  <a:cubicBezTo>
                    <a:pt x="1307" y="1256"/>
                    <a:pt x="1307" y="1256"/>
                    <a:pt x="1307" y="1256"/>
                  </a:cubicBezTo>
                  <a:cubicBezTo>
                    <a:pt x="1309" y="1248"/>
                    <a:pt x="1314" y="1223"/>
                    <a:pt x="1289" y="1223"/>
                  </a:cubicBezTo>
                  <a:cubicBezTo>
                    <a:pt x="1276" y="1223"/>
                    <a:pt x="1259" y="1230"/>
                    <a:pt x="1253" y="1254"/>
                  </a:cubicBezTo>
                  <a:cubicBezTo>
                    <a:pt x="1234" y="1348"/>
                    <a:pt x="1234" y="1348"/>
                    <a:pt x="1234" y="1348"/>
                  </a:cubicBezTo>
                  <a:cubicBezTo>
                    <a:pt x="1189" y="1348"/>
                    <a:pt x="1189" y="1348"/>
                    <a:pt x="1189" y="1348"/>
                  </a:cubicBezTo>
                  <a:cubicBezTo>
                    <a:pt x="1235" y="1129"/>
                    <a:pt x="1235" y="1129"/>
                    <a:pt x="1235" y="1129"/>
                  </a:cubicBezTo>
                  <a:cubicBezTo>
                    <a:pt x="1235" y="1129"/>
                    <a:pt x="1235" y="1129"/>
                    <a:pt x="1235" y="1129"/>
                  </a:cubicBezTo>
                  <a:close/>
                  <a:moveTo>
                    <a:pt x="1387" y="1232"/>
                  </a:moveTo>
                  <a:cubicBezTo>
                    <a:pt x="1389" y="1225"/>
                    <a:pt x="1392" y="1203"/>
                    <a:pt x="1393" y="1194"/>
                  </a:cubicBezTo>
                  <a:cubicBezTo>
                    <a:pt x="1435" y="1194"/>
                    <a:pt x="1435" y="1194"/>
                    <a:pt x="1435" y="1194"/>
                  </a:cubicBezTo>
                  <a:cubicBezTo>
                    <a:pt x="1430" y="1223"/>
                    <a:pt x="1430" y="1223"/>
                    <a:pt x="1430" y="1223"/>
                  </a:cubicBezTo>
                  <a:cubicBezTo>
                    <a:pt x="1438" y="1211"/>
                    <a:pt x="1452" y="1192"/>
                    <a:pt x="1489" y="1194"/>
                  </a:cubicBezTo>
                  <a:cubicBezTo>
                    <a:pt x="1480" y="1234"/>
                    <a:pt x="1480" y="1234"/>
                    <a:pt x="1480" y="1234"/>
                  </a:cubicBezTo>
                  <a:cubicBezTo>
                    <a:pt x="1435" y="1230"/>
                    <a:pt x="1428" y="1253"/>
                    <a:pt x="1424" y="1273"/>
                  </a:cubicBezTo>
                  <a:cubicBezTo>
                    <a:pt x="1408" y="1348"/>
                    <a:pt x="1408" y="1348"/>
                    <a:pt x="1408" y="1348"/>
                  </a:cubicBezTo>
                  <a:cubicBezTo>
                    <a:pt x="1363" y="1348"/>
                    <a:pt x="1363" y="1348"/>
                    <a:pt x="1363" y="1348"/>
                  </a:cubicBezTo>
                  <a:cubicBezTo>
                    <a:pt x="1387" y="1232"/>
                    <a:pt x="1387" y="1232"/>
                    <a:pt x="1387" y="1232"/>
                  </a:cubicBezTo>
                  <a:cubicBezTo>
                    <a:pt x="1387" y="1232"/>
                    <a:pt x="1387" y="1232"/>
                    <a:pt x="1387" y="1232"/>
                  </a:cubicBezTo>
                  <a:close/>
                  <a:moveTo>
                    <a:pt x="1582" y="1191"/>
                  </a:moveTo>
                  <a:cubicBezTo>
                    <a:pt x="1637" y="1191"/>
                    <a:pt x="1654" y="1229"/>
                    <a:pt x="1644" y="1271"/>
                  </a:cubicBezTo>
                  <a:cubicBezTo>
                    <a:pt x="1635" y="1315"/>
                    <a:pt x="1602" y="1353"/>
                    <a:pt x="1546" y="1353"/>
                  </a:cubicBezTo>
                  <a:cubicBezTo>
                    <a:pt x="1503" y="1353"/>
                    <a:pt x="1474" y="1326"/>
                    <a:pt x="1485" y="1273"/>
                  </a:cubicBezTo>
                  <a:cubicBezTo>
                    <a:pt x="1493" y="1236"/>
                    <a:pt x="1521" y="1191"/>
                    <a:pt x="1582" y="1191"/>
                  </a:cubicBezTo>
                  <a:moveTo>
                    <a:pt x="1555" y="1322"/>
                  </a:moveTo>
                  <a:cubicBezTo>
                    <a:pt x="1574" y="1322"/>
                    <a:pt x="1590" y="1310"/>
                    <a:pt x="1599" y="1270"/>
                  </a:cubicBezTo>
                  <a:cubicBezTo>
                    <a:pt x="1603" y="1250"/>
                    <a:pt x="1605" y="1221"/>
                    <a:pt x="1575" y="1221"/>
                  </a:cubicBezTo>
                  <a:cubicBezTo>
                    <a:pt x="1543" y="1221"/>
                    <a:pt x="1534" y="1259"/>
                    <a:pt x="1531" y="1273"/>
                  </a:cubicBezTo>
                  <a:cubicBezTo>
                    <a:pt x="1524" y="1307"/>
                    <a:pt x="1532" y="1322"/>
                    <a:pt x="1555" y="1322"/>
                  </a:cubicBezTo>
                  <a:moveTo>
                    <a:pt x="1734" y="1195"/>
                  </a:moveTo>
                  <a:cubicBezTo>
                    <a:pt x="1714" y="1286"/>
                    <a:pt x="1714" y="1286"/>
                    <a:pt x="1714" y="1286"/>
                  </a:cubicBezTo>
                  <a:cubicBezTo>
                    <a:pt x="1711" y="1299"/>
                    <a:pt x="1707" y="1320"/>
                    <a:pt x="1731" y="1320"/>
                  </a:cubicBezTo>
                  <a:cubicBezTo>
                    <a:pt x="1760" y="1320"/>
                    <a:pt x="1765" y="1298"/>
                    <a:pt x="1770" y="1272"/>
                  </a:cubicBezTo>
                  <a:cubicBezTo>
                    <a:pt x="1786" y="1195"/>
                    <a:pt x="1786" y="1195"/>
                    <a:pt x="1786" y="1195"/>
                  </a:cubicBezTo>
                  <a:cubicBezTo>
                    <a:pt x="1833" y="1195"/>
                    <a:pt x="1833" y="1195"/>
                    <a:pt x="1833" y="1195"/>
                  </a:cubicBezTo>
                  <a:cubicBezTo>
                    <a:pt x="1811" y="1296"/>
                    <a:pt x="1811" y="1296"/>
                    <a:pt x="1811" y="1296"/>
                  </a:cubicBezTo>
                  <a:cubicBezTo>
                    <a:pt x="1805" y="1329"/>
                    <a:pt x="1804" y="1333"/>
                    <a:pt x="1804" y="1337"/>
                  </a:cubicBezTo>
                  <a:cubicBezTo>
                    <a:pt x="1803" y="1341"/>
                    <a:pt x="1802" y="1344"/>
                    <a:pt x="1802" y="1348"/>
                  </a:cubicBezTo>
                  <a:cubicBezTo>
                    <a:pt x="1758" y="1348"/>
                    <a:pt x="1758" y="1348"/>
                    <a:pt x="1758" y="1348"/>
                  </a:cubicBezTo>
                  <a:cubicBezTo>
                    <a:pt x="1761" y="1328"/>
                    <a:pt x="1761" y="1328"/>
                    <a:pt x="1761" y="1328"/>
                  </a:cubicBezTo>
                  <a:cubicBezTo>
                    <a:pt x="1756" y="1334"/>
                    <a:pt x="1740" y="1352"/>
                    <a:pt x="1711" y="1352"/>
                  </a:cubicBezTo>
                  <a:cubicBezTo>
                    <a:pt x="1690" y="1352"/>
                    <a:pt x="1675" y="1343"/>
                    <a:pt x="1669" y="1331"/>
                  </a:cubicBezTo>
                  <a:cubicBezTo>
                    <a:pt x="1662" y="1319"/>
                    <a:pt x="1666" y="1297"/>
                    <a:pt x="1668" y="1290"/>
                  </a:cubicBezTo>
                  <a:cubicBezTo>
                    <a:pt x="1688" y="1195"/>
                    <a:pt x="1688" y="1195"/>
                    <a:pt x="1688" y="1195"/>
                  </a:cubicBezTo>
                  <a:cubicBezTo>
                    <a:pt x="1734" y="1195"/>
                    <a:pt x="1734" y="1195"/>
                    <a:pt x="1734" y="1195"/>
                  </a:cubicBezTo>
                  <a:cubicBezTo>
                    <a:pt x="1734" y="1195"/>
                    <a:pt x="1734" y="1195"/>
                    <a:pt x="1734" y="1195"/>
                  </a:cubicBezTo>
                  <a:close/>
                  <a:moveTo>
                    <a:pt x="2010" y="1196"/>
                  </a:moveTo>
                  <a:cubicBezTo>
                    <a:pt x="2006" y="1207"/>
                    <a:pt x="2003" y="1218"/>
                    <a:pt x="2000" y="1233"/>
                  </a:cubicBezTo>
                  <a:cubicBezTo>
                    <a:pt x="1976" y="1346"/>
                    <a:pt x="1976" y="1346"/>
                    <a:pt x="1976" y="1346"/>
                  </a:cubicBezTo>
                  <a:cubicBezTo>
                    <a:pt x="1964" y="1403"/>
                    <a:pt x="1915" y="1409"/>
                    <a:pt x="1886" y="1409"/>
                  </a:cubicBezTo>
                  <a:cubicBezTo>
                    <a:pt x="1864" y="1409"/>
                    <a:pt x="1822" y="1406"/>
                    <a:pt x="1829" y="1359"/>
                  </a:cubicBezTo>
                  <a:cubicBezTo>
                    <a:pt x="1872" y="1359"/>
                    <a:pt x="1872" y="1359"/>
                    <a:pt x="1872" y="1359"/>
                  </a:cubicBezTo>
                  <a:cubicBezTo>
                    <a:pt x="1872" y="1362"/>
                    <a:pt x="1871" y="1367"/>
                    <a:pt x="1874" y="1372"/>
                  </a:cubicBezTo>
                  <a:cubicBezTo>
                    <a:pt x="1877" y="1376"/>
                    <a:pt x="1883" y="1380"/>
                    <a:pt x="1894" y="1380"/>
                  </a:cubicBezTo>
                  <a:cubicBezTo>
                    <a:pt x="1908" y="1380"/>
                    <a:pt x="1921" y="1374"/>
                    <a:pt x="1926" y="1360"/>
                  </a:cubicBezTo>
                  <a:cubicBezTo>
                    <a:pt x="1930" y="1353"/>
                    <a:pt x="1931" y="1347"/>
                    <a:pt x="1937" y="1324"/>
                  </a:cubicBezTo>
                  <a:cubicBezTo>
                    <a:pt x="1918" y="1343"/>
                    <a:pt x="1901" y="1345"/>
                    <a:pt x="1891" y="1345"/>
                  </a:cubicBezTo>
                  <a:cubicBezTo>
                    <a:pt x="1847" y="1345"/>
                    <a:pt x="1834" y="1307"/>
                    <a:pt x="1842" y="1270"/>
                  </a:cubicBezTo>
                  <a:cubicBezTo>
                    <a:pt x="1850" y="1231"/>
                    <a:pt x="1880" y="1194"/>
                    <a:pt x="1924" y="1194"/>
                  </a:cubicBezTo>
                  <a:cubicBezTo>
                    <a:pt x="1952" y="1194"/>
                    <a:pt x="1959" y="1209"/>
                    <a:pt x="1962" y="1216"/>
                  </a:cubicBezTo>
                  <a:cubicBezTo>
                    <a:pt x="1968" y="1196"/>
                    <a:pt x="1968" y="1196"/>
                    <a:pt x="1968" y="1196"/>
                  </a:cubicBezTo>
                  <a:cubicBezTo>
                    <a:pt x="2010" y="1196"/>
                    <a:pt x="2010" y="1196"/>
                    <a:pt x="2010" y="1196"/>
                  </a:cubicBezTo>
                  <a:cubicBezTo>
                    <a:pt x="2010" y="1196"/>
                    <a:pt x="2010" y="1196"/>
                    <a:pt x="2010" y="1196"/>
                  </a:cubicBezTo>
                  <a:close/>
                  <a:moveTo>
                    <a:pt x="1908" y="1315"/>
                  </a:moveTo>
                  <a:cubicBezTo>
                    <a:pt x="1939" y="1315"/>
                    <a:pt x="1947" y="1277"/>
                    <a:pt x="1948" y="1271"/>
                  </a:cubicBezTo>
                  <a:cubicBezTo>
                    <a:pt x="1952" y="1253"/>
                    <a:pt x="1955" y="1224"/>
                    <a:pt x="1928" y="1224"/>
                  </a:cubicBezTo>
                  <a:cubicBezTo>
                    <a:pt x="1911" y="1224"/>
                    <a:pt x="1894" y="1237"/>
                    <a:pt x="1887" y="1270"/>
                  </a:cubicBezTo>
                  <a:cubicBezTo>
                    <a:pt x="1885" y="1277"/>
                    <a:pt x="1878" y="1315"/>
                    <a:pt x="1908" y="1315"/>
                  </a:cubicBezTo>
                  <a:moveTo>
                    <a:pt x="2058" y="1129"/>
                  </a:moveTo>
                  <a:cubicBezTo>
                    <a:pt x="2102" y="1129"/>
                    <a:pt x="2102" y="1129"/>
                    <a:pt x="2102" y="1129"/>
                  </a:cubicBezTo>
                  <a:cubicBezTo>
                    <a:pt x="2084" y="1216"/>
                    <a:pt x="2084" y="1216"/>
                    <a:pt x="2084" y="1216"/>
                  </a:cubicBezTo>
                  <a:cubicBezTo>
                    <a:pt x="2091" y="1208"/>
                    <a:pt x="2105" y="1193"/>
                    <a:pt x="2133" y="1193"/>
                  </a:cubicBezTo>
                  <a:cubicBezTo>
                    <a:pt x="2156" y="1193"/>
                    <a:pt x="2168" y="1204"/>
                    <a:pt x="2174" y="1214"/>
                  </a:cubicBezTo>
                  <a:cubicBezTo>
                    <a:pt x="2177" y="1221"/>
                    <a:pt x="2179" y="1235"/>
                    <a:pt x="2175" y="1255"/>
                  </a:cubicBezTo>
                  <a:cubicBezTo>
                    <a:pt x="2155" y="1348"/>
                    <a:pt x="2155" y="1348"/>
                    <a:pt x="2155" y="1348"/>
                  </a:cubicBezTo>
                  <a:cubicBezTo>
                    <a:pt x="2110" y="1348"/>
                    <a:pt x="2110" y="1348"/>
                    <a:pt x="2110" y="1348"/>
                  </a:cubicBezTo>
                  <a:cubicBezTo>
                    <a:pt x="2130" y="1256"/>
                    <a:pt x="2130" y="1256"/>
                    <a:pt x="2130" y="1256"/>
                  </a:cubicBezTo>
                  <a:cubicBezTo>
                    <a:pt x="2131" y="1248"/>
                    <a:pt x="2137" y="1223"/>
                    <a:pt x="2112" y="1223"/>
                  </a:cubicBezTo>
                  <a:cubicBezTo>
                    <a:pt x="2099" y="1223"/>
                    <a:pt x="2081" y="1230"/>
                    <a:pt x="2076" y="1254"/>
                  </a:cubicBezTo>
                  <a:cubicBezTo>
                    <a:pt x="2057" y="1348"/>
                    <a:pt x="2057" y="1348"/>
                    <a:pt x="2057" y="1348"/>
                  </a:cubicBezTo>
                  <a:cubicBezTo>
                    <a:pt x="2012" y="1348"/>
                    <a:pt x="2012" y="1348"/>
                    <a:pt x="2012" y="1348"/>
                  </a:cubicBezTo>
                  <a:cubicBezTo>
                    <a:pt x="2058" y="1129"/>
                    <a:pt x="2058" y="1129"/>
                    <a:pt x="2058" y="1129"/>
                  </a:cubicBezTo>
                  <a:cubicBezTo>
                    <a:pt x="2058" y="1129"/>
                    <a:pt x="2058" y="1129"/>
                    <a:pt x="2058" y="1129"/>
                  </a:cubicBezTo>
                  <a:close/>
                  <a:moveTo>
                    <a:pt x="100" y="1249"/>
                  </a:moveTo>
                  <a:cubicBezTo>
                    <a:pt x="101" y="1244"/>
                    <a:pt x="104" y="1221"/>
                    <a:pt x="87" y="1221"/>
                  </a:cubicBezTo>
                  <a:cubicBezTo>
                    <a:pt x="66" y="1221"/>
                    <a:pt x="56" y="1253"/>
                    <a:pt x="53" y="1270"/>
                  </a:cubicBezTo>
                  <a:cubicBezTo>
                    <a:pt x="51" y="1278"/>
                    <a:pt x="46" y="1306"/>
                    <a:pt x="54" y="1317"/>
                  </a:cubicBezTo>
                  <a:cubicBezTo>
                    <a:pt x="57" y="1321"/>
                    <a:pt x="61" y="1322"/>
                    <a:pt x="65" y="1322"/>
                  </a:cubicBezTo>
                  <a:cubicBezTo>
                    <a:pt x="70" y="1322"/>
                    <a:pt x="84" y="1320"/>
                    <a:pt x="92" y="1292"/>
                  </a:cubicBezTo>
                  <a:cubicBezTo>
                    <a:pt x="136" y="1292"/>
                    <a:pt x="136" y="1292"/>
                    <a:pt x="136" y="1292"/>
                  </a:cubicBezTo>
                  <a:cubicBezTo>
                    <a:pt x="133" y="1304"/>
                    <a:pt x="128" y="1323"/>
                    <a:pt x="107" y="1337"/>
                  </a:cubicBezTo>
                  <a:cubicBezTo>
                    <a:pt x="94" y="1347"/>
                    <a:pt x="79" y="1352"/>
                    <a:pt x="60" y="1352"/>
                  </a:cubicBezTo>
                  <a:cubicBezTo>
                    <a:pt x="40" y="1352"/>
                    <a:pt x="23" y="1347"/>
                    <a:pt x="12" y="1331"/>
                  </a:cubicBezTo>
                  <a:cubicBezTo>
                    <a:pt x="2" y="1316"/>
                    <a:pt x="0" y="1296"/>
                    <a:pt x="5" y="1271"/>
                  </a:cubicBezTo>
                  <a:cubicBezTo>
                    <a:pt x="20" y="1201"/>
                    <a:pt x="74" y="1192"/>
                    <a:pt x="94" y="1192"/>
                  </a:cubicBezTo>
                  <a:cubicBezTo>
                    <a:pt x="122" y="1192"/>
                    <a:pt x="153" y="1207"/>
                    <a:pt x="144" y="1249"/>
                  </a:cubicBezTo>
                  <a:cubicBezTo>
                    <a:pt x="100" y="1249"/>
                    <a:pt x="100" y="1249"/>
                    <a:pt x="100" y="1249"/>
                  </a:cubicBezTo>
                  <a:cubicBezTo>
                    <a:pt x="100" y="1249"/>
                    <a:pt x="100" y="1249"/>
                    <a:pt x="100" y="1249"/>
                  </a:cubicBezTo>
                  <a:close/>
                  <a:moveTo>
                    <a:pt x="2378" y="1249"/>
                  </a:moveTo>
                  <a:cubicBezTo>
                    <a:pt x="2379" y="1244"/>
                    <a:pt x="2382" y="1221"/>
                    <a:pt x="2365" y="1221"/>
                  </a:cubicBezTo>
                  <a:cubicBezTo>
                    <a:pt x="2344" y="1221"/>
                    <a:pt x="2335" y="1253"/>
                    <a:pt x="2331" y="1270"/>
                  </a:cubicBezTo>
                  <a:cubicBezTo>
                    <a:pt x="2329" y="1278"/>
                    <a:pt x="2324" y="1306"/>
                    <a:pt x="2332" y="1317"/>
                  </a:cubicBezTo>
                  <a:cubicBezTo>
                    <a:pt x="2335" y="1321"/>
                    <a:pt x="2340" y="1322"/>
                    <a:pt x="2343" y="1322"/>
                  </a:cubicBezTo>
                  <a:cubicBezTo>
                    <a:pt x="2348" y="1322"/>
                    <a:pt x="2362" y="1320"/>
                    <a:pt x="2370" y="1292"/>
                  </a:cubicBezTo>
                  <a:cubicBezTo>
                    <a:pt x="2414" y="1292"/>
                    <a:pt x="2414" y="1292"/>
                    <a:pt x="2414" y="1292"/>
                  </a:cubicBezTo>
                  <a:cubicBezTo>
                    <a:pt x="2411" y="1304"/>
                    <a:pt x="2406" y="1323"/>
                    <a:pt x="2385" y="1337"/>
                  </a:cubicBezTo>
                  <a:cubicBezTo>
                    <a:pt x="2372" y="1347"/>
                    <a:pt x="2357" y="1352"/>
                    <a:pt x="2338" y="1352"/>
                  </a:cubicBezTo>
                  <a:cubicBezTo>
                    <a:pt x="2318" y="1352"/>
                    <a:pt x="2301" y="1347"/>
                    <a:pt x="2290" y="1331"/>
                  </a:cubicBezTo>
                  <a:cubicBezTo>
                    <a:pt x="2280" y="1316"/>
                    <a:pt x="2278" y="1296"/>
                    <a:pt x="2284" y="1271"/>
                  </a:cubicBezTo>
                  <a:cubicBezTo>
                    <a:pt x="2299" y="1201"/>
                    <a:pt x="2352" y="1192"/>
                    <a:pt x="2372" y="1192"/>
                  </a:cubicBezTo>
                  <a:cubicBezTo>
                    <a:pt x="2401" y="1192"/>
                    <a:pt x="2431" y="1207"/>
                    <a:pt x="2423" y="1249"/>
                  </a:cubicBezTo>
                  <a:cubicBezTo>
                    <a:pt x="2378" y="1249"/>
                    <a:pt x="2378" y="1249"/>
                    <a:pt x="2378" y="1249"/>
                  </a:cubicBezTo>
                  <a:cubicBezTo>
                    <a:pt x="2378" y="1249"/>
                    <a:pt x="2378" y="1249"/>
                    <a:pt x="2378" y="1249"/>
                  </a:cubicBezTo>
                  <a:close/>
                  <a:moveTo>
                    <a:pt x="2534" y="1191"/>
                  </a:moveTo>
                  <a:cubicBezTo>
                    <a:pt x="2589" y="1191"/>
                    <a:pt x="2606" y="1229"/>
                    <a:pt x="2597" y="1271"/>
                  </a:cubicBezTo>
                  <a:cubicBezTo>
                    <a:pt x="2587" y="1315"/>
                    <a:pt x="2554" y="1353"/>
                    <a:pt x="2498" y="1353"/>
                  </a:cubicBezTo>
                  <a:cubicBezTo>
                    <a:pt x="2454" y="1353"/>
                    <a:pt x="2426" y="1326"/>
                    <a:pt x="2437" y="1273"/>
                  </a:cubicBezTo>
                  <a:cubicBezTo>
                    <a:pt x="2445" y="1236"/>
                    <a:pt x="2474" y="1191"/>
                    <a:pt x="2534" y="1191"/>
                  </a:cubicBezTo>
                  <a:moveTo>
                    <a:pt x="2507" y="1322"/>
                  </a:moveTo>
                  <a:cubicBezTo>
                    <a:pt x="2527" y="1322"/>
                    <a:pt x="2542" y="1310"/>
                    <a:pt x="2551" y="1270"/>
                  </a:cubicBezTo>
                  <a:cubicBezTo>
                    <a:pt x="2555" y="1250"/>
                    <a:pt x="2557" y="1221"/>
                    <a:pt x="2528" y="1221"/>
                  </a:cubicBezTo>
                  <a:cubicBezTo>
                    <a:pt x="2495" y="1221"/>
                    <a:pt x="2486" y="1259"/>
                    <a:pt x="2484" y="1273"/>
                  </a:cubicBezTo>
                  <a:cubicBezTo>
                    <a:pt x="2476" y="1307"/>
                    <a:pt x="2484" y="1322"/>
                    <a:pt x="2507" y="1322"/>
                  </a:cubicBezTo>
                  <a:moveTo>
                    <a:pt x="2637" y="1223"/>
                  </a:moveTo>
                  <a:cubicBezTo>
                    <a:pt x="2639" y="1214"/>
                    <a:pt x="2640" y="1205"/>
                    <a:pt x="2641" y="1195"/>
                  </a:cubicBezTo>
                  <a:cubicBezTo>
                    <a:pt x="2685" y="1195"/>
                    <a:pt x="2685" y="1195"/>
                    <a:pt x="2685" y="1195"/>
                  </a:cubicBezTo>
                  <a:cubicBezTo>
                    <a:pt x="2682" y="1214"/>
                    <a:pt x="2682" y="1214"/>
                    <a:pt x="2682" y="1214"/>
                  </a:cubicBezTo>
                  <a:cubicBezTo>
                    <a:pt x="2688" y="1208"/>
                    <a:pt x="2704" y="1192"/>
                    <a:pt x="2734" y="1192"/>
                  </a:cubicBezTo>
                  <a:cubicBezTo>
                    <a:pt x="2769" y="1192"/>
                    <a:pt x="2775" y="1213"/>
                    <a:pt x="2776" y="1220"/>
                  </a:cubicBezTo>
                  <a:cubicBezTo>
                    <a:pt x="2795" y="1196"/>
                    <a:pt x="2816" y="1192"/>
                    <a:pt x="2832" y="1192"/>
                  </a:cubicBezTo>
                  <a:cubicBezTo>
                    <a:pt x="2862" y="1192"/>
                    <a:pt x="2871" y="1210"/>
                    <a:pt x="2873" y="1216"/>
                  </a:cubicBezTo>
                  <a:cubicBezTo>
                    <a:pt x="2878" y="1230"/>
                    <a:pt x="2874" y="1248"/>
                    <a:pt x="2871" y="1261"/>
                  </a:cubicBezTo>
                  <a:cubicBezTo>
                    <a:pt x="2853" y="1348"/>
                    <a:pt x="2853" y="1348"/>
                    <a:pt x="2853" y="1348"/>
                  </a:cubicBezTo>
                  <a:cubicBezTo>
                    <a:pt x="2807" y="1348"/>
                    <a:pt x="2807" y="1348"/>
                    <a:pt x="2807" y="1348"/>
                  </a:cubicBezTo>
                  <a:cubicBezTo>
                    <a:pt x="2827" y="1258"/>
                    <a:pt x="2827" y="1258"/>
                    <a:pt x="2827" y="1258"/>
                  </a:cubicBezTo>
                  <a:cubicBezTo>
                    <a:pt x="2830" y="1242"/>
                    <a:pt x="2832" y="1223"/>
                    <a:pt x="2808" y="1223"/>
                  </a:cubicBezTo>
                  <a:cubicBezTo>
                    <a:pt x="2781" y="1223"/>
                    <a:pt x="2775" y="1249"/>
                    <a:pt x="2771" y="1271"/>
                  </a:cubicBezTo>
                  <a:cubicBezTo>
                    <a:pt x="2754" y="1348"/>
                    <a:pt x="2754" y="1348"/>
                    <a:pt x="2754" y="1348"/>
                  </a:cubicBezTo>
                  <a:cubicBezTo>
                    <a:pt x="2709" y="1348"/>
                    <a:pt x="2709" y="1348"/>
                    <a:pt x="2709" y="1348"/>
                  </a:cubicBezTo>
                  <a:cubicBezTo>
                    <a:pt x="2728" y="1257"/>
                    <a:pt x="2728" y="1257"/>
                    <a:pt x="2728" y="1257"/>
                  </a:cubicBezTo>
                  <a:cubicBezTo>
                    <a:pt x="2731" y="1245"/>
                    <a:pt x="2735" y="1223"/>
                    <a:pt x="2710" y="1223"/>
                  </a:cubicBezTo>
                  <a:cubicBezTo>
                    <a:pt x="2682" y="1223"/>
                    <a:pt x="2677" y="1248"/>
                    <a:pt x="2674" y="1258"/>
                  </a:cubicBezTo>
                  <a:cubicBezTo>
                    <a:pt x="2655" y="1348"/>
                    <a:pt x="2655" y="1348"/>
                    <a:pt x="2655" y="1348"/>
                  </a:cubicBezTo>
                  <a:cubicBezTo>
                    <a:pt x="2610" y="1348"/>
                    <a:pt x="2610" y="1348"/>
                    <a:pt x="2610" y="1348"/>
                  </a:cubicBezTo>
                  <a:cubicBezTo>
                    <a:pt x="2637" y="1223"/>
                    <a:pt x="2637" y="1223"/>
                    <a:pt x="2637" y="1223"/>
                  </a:cubicBezTo>
                  <a:cubicBezTo>
                    <a:pt x="2637" y="1223"/>
                    <a:pt x="2637" y="1223"/>
                    <a:pt x="2637" y="1223"/>
                  </a:cubicBezTo>
                  <a:close/>
                  <a:moveTo>
                    <a:pt x="2966" y="1195"/>
                  </a:moveTo>
                  <a:cubicBezTo>
                    <a:pt x="2963" y="1216"/>
                    <a:pt x="2963" y="1216"/>
                    <a:pt x="2963" y="1216"/>
                  </a:cubicBezTo>
                  <a:cubicBezTo>
                    <a:pt x="2982" y="1192"/>
                    <a:pt x="3008" y="1192"/>
                    <a:pt x="3015" y="1192"/>
                  </a:cubicBezTo>
                  <a:cubicBezTo>
                    <a:pt x="3054" y="1192"/>
                    <a:pt x="3072" y="1221"/>
                    <a:pt x="3062" y="1268"/>
                  </a:cubicBezTo>
                  <a:cubicBezTo>
                    <a:pt x="3053" y="1312"/>
                    <a:pt x="3022" y="1350"/>
                    <a:pt x="2978" y="1350"/>
                  </a:cubicBezTo>
                  <a:cubicBezTo>
                    <a:pt x="2950" y="1350"/>
                    <a:pt x="2942" y="1335"/>
                    <a:pt x="2939" y="1330"/>
                  </a:cubicBezTo>
                  <a:cubicBezTo>
                    <a:pt x="2923" y="1407"/>
                    <a:pt x="2923" y="1407"/>
                    <a:pt x="2923" y="1407"/>
                  </a:cubicBezTo>
                  <a:cubicBezTo>
                    <a:pt x="2877" y="1407"/>
                    <a:pt x="2877" y="1407"/>
                    <a:pt x="2877" y="1407"/>
                  </a:cubicBezTo>
                  <a:cubicBezTo>
                    <a:pt x="2922" y="1195"/>
                    <a:pt x="2922" y="1195"/>
                    <a:pt x="2922" y="1195"/>
                  </a:cubicBezTo>
                  <a:cubicBezTo>
                    <a:pt x="2966" y="1195"/>
                    <a:pt x="2966" y="1195"/>
                    <a:pt x="2966" y="1195"/>
                  </a:cubicBezTo>
                  <a:cubicBezTo>
                    <a:pt x="2966" y="1195"/>
                    <a:pt x="2966" y="1195"/>
                    <a:pt x="2966" y="1195"/>
                  </a:cubicBezTo>
                  <a:close/>
                  <a:moveTo>
                    <a:pt x="3017" y="1270"/>
                  </a:moveTo>
                  <a:cubicBezTo>
                    <a:pt x="3020" y="1252"/>
                    <a:pt x="3022" y="1221"/>
                    <a:pt x="2996" y="1221"/>
                  </a:cubicBezTo>
                  <a:cubicBezTo>
                    <a:pt x="2981" y="1221"/>
                    <a:pt x="2959" y="1232"/>
                    <a:pt x="2950" y="1273"/>
                  </a:cubicBezTo>
                  <a:cubicBezTo>
                    <a:pt x="2947" y="1282"/>
                    <a:pt x="2940" y="1321"/>
                    <a:pt x="2973" y="1321"/>
                  </a:cubicBezTo>
                  <a:cubicBezTo>
                    <a:pt x="2994" y="1321"/>
                    <a:pt x="3010" y="1300"/>
                    <a:pt x="3017" y="1270"/>
                  </a:cubicBezTo>
                  <a:moveTo>
                    <a:pt x="3119" y="1129"/>
                  </a:moveTo>
                  <a:cubicBezTo>
                    <a:pt x="3164" y="1129"/>
                    <a:pt x="3164" y="1129"/>
                    <a:pt x="3164" y="1129"/>
                  </a:cubicBezTo>
                  <a:cubicBezTo>
                    <a:pt x="3117" y="1348"/>
                    <a:pt x="3117" y="1348"/>
                    <a:pt x="3117" y="1348"/>
                  </a:cubicBezTo>
                  <a:cubicBezTo>
                    <a:pt x="3072" y="1348"/>
                    <a:pt x="3072" y="1348"/>
                    <a:pt x="3072" y="1348"/>
                  </a:cubicBezTo>
                  <a:cubicBezTo>
                    <a:pt x="3119" y="1129"/>
                    <a:pt x="3119" y="1129"/>
                    <a:pt x="3119" y="1129"/>
                  </a:cubicBezTo>
                  <a:cubicBezTo>
                    <a:pt x="3119" y="1129"/>
                    <a:pt x="3119" y="1129"/>
                    <a:pt x="3119" y="1129"/>
                  </a:cubicBezTo>
                  <a:close/>
                  <a:moveTo>
                    <a:pt x="3202" y="1283"/>
                  </a:moveTo>
                  <a:cubicBezTo>
                    <a:pt x="3200" y="1293"/>
                    <a:pt x="3193" y="1324"/>
                    <a:pt x="3225" y="1324"/>
                  </a:cubicBezTo>
                  <a:cubicBezTo>
                    <a:pt x="3236" y="1324"/>
                    <a:pt x="3248" y="1319"/>
                    <a:pt x="3256" y="1303"/>
                  </a:cubicBezTo>
                  <a:cubicBezTo>
                    <a:pt x="3297" y="1303"/>
                    <a:pt x="3297" y="1303"/>
                    <a:pt x="3297" y="1303"/>
                  </a:cubicBezTo>
                  <a:cubicBezTo>
                    <a:pt x="3295" y="1310"/>
                    <a:pt x="3291" y="1323"/>
                    <a:pt x="3275" y="1336"/>
                  </a:cubicBezTo>
                  <a:cubicBezTo>
                    <a:pt x="3261" y="1348"/>
                    <a:pt x="3240" y="1354"/>
                    <a:pt x="3218" y="1354"/>
                  </a:cubicBezTo>
                  <a:cubicBezTo>
                    <a:pt x="3205" y="1354"/>
                    <a:pt x="3180" y="1351"/>
                    <a:pt x="3168" y="1335"/>
                  </a:cubicBezTo>
                  <a:cubicBezTo>
                    <a:pt x="3157" y="1320"/>
                    <a:pt x="3155" y="1299"/>
                    <a:pt x="3161" y="1275"/>
                  </a:cubicBezTo>
                  <a:cubicBezTo>
                    <a:pt x="3166" y="1250"/>
                    <a:pt x="3178" y="1220"/>
                    <a:pt x="3208" y="1202"/>
                  </a:cubicBezTo>
                  <a:cubicBezTo>
                    <a:pt x="3222" y="1194"/>
                    <a:pt x="3237" y="1190"/>
                    <a:pt x="3254" y="1190"/>
                  </a:cubicBezTo>
                  <a:cubicBezTo>
                    <a:pt x="3276" y="1190"/>
                    <a:pt x="3300" y="1198"/>
                    <a:pt x="3308" y="1227"/>
                  </a:cubicBezTo>
                  <a:cubicBezTo>
                    <a:pt x="3314" y="1248"/>
                    <a:pt x="3309" y="1270"/>
                    <a:pt x="3305" y="1283"/>
                  </a:cubicBezTo>
                  <a:cubicBezTo>
                    <a:pt x="3202" y="1283"/>
                    <a:pt x="3202" y="1283"/>
                    <a:pt x="3202" y="1283"/>
                  </a:cubicBezTo>
                  <a:cubicBezTo>
                    <a:pt x="3202" y="1283"/>
                    <a:pt x="3202" y="1283"/>
                    <a:pt x="3202" y="1283"/>
                  </a:cubicBezTo>
                  <a:close/>
                  <a:moveTo>
                    <a:pt x="3265" y="1254"/>
                  </a:moveTo>
                  <a:cubicBezTo>
                    <a:pt x="3267" y="1248"/>
                    <a:pt x="3272" y="1220"/>
                    <a:pt x="3246" y="1220"/>
                  </a:cubicBezTo>
                  <a:cubicBezTo>
                    <a:pt x="3226" y="1220"/>
                    <a:pt x="3214" y="1236"/>
                    <a:pt x="3210" y="1254"/>
                  </a:cubicBezTo>
                  <a:cubicBezTo>
                    <a:pt x="3265" y="1254"/>
                    <a:pt x="3265" y="1254"/>
                    <a:pt x="3265" y="1254"/>
                  </a:cubicBezTo>
                  <a:cubicBezTo>
                    <a:pt x="3265" y="1254"/>
                    <a:pt x="3265" y="1254"/>
                    <a:pt x="3265" y="1254"/>
                  </a:cubicBezTo>
                  <a:close/>
                  <a:moveTo>
                    <a:pt x="3383" y="1195"/>
                  </a:moveTo>
                  <a:cubicBezTo>
                    <a:pt x="3401" y="1245"/>
                    <a:pt x="3401" y="1245"/>
                    <a:pt x="3401" y="1245"/>
                  </a:cubicBezTo>
                  <a:cubicBezTo>
                    <a:pt x="3442" y="1195"/>
                    <a:pt x="3442" y="1195"/>
                    <a:pt x="3442" y="1195"/>
                  </a:cubicBezTo>
                  <a:cubicBezTo>
                    <a:pt x="3488" y="1195"/>
                    <a:pt x="3488" y="1195"/>
                    <a:pt x="3488" y="1195"/>
                  </a:cubicBezTo>
                  <a:cubicBezTo>
                    <a:pt x="3423" y="1269"/>
                    <a:pt x="3423" y="1269"/>
                    <a:pt x="3423" y="1269"/>
                  </a:cubicBezTo>
                  <a:cubicBezTo>
                    <a:pt x="3457" y="1348"/>
                    <a:pt x="3457" y="1348"/>
                    <a:pt x="3457" y="1348"/>
                  </a:cubicBezTo>
                  <a:cubicBezTo>
                    <a:pt x="3404" y="1348"/>
                    <a:pt x="3404" y="1348"/>
                    <a:pt x="3404" y="1348"/>
                  </a:cubicBezTo>
                  <a:cubicBezTo>
                    <a:pt x="3385" y="1292"/>
                    <a:pt x="3385" y="1292"/>
                    <a:pt x="3385" y="1292"/>
                  </a:cubicBezTo>
                  <a:cubicBezTo>
                    <a:pt x="3342" y="1348"/>
                    <a:pt x="3342" y="1348"/>
                    <a:pt x="3342" y="1348"/>
                  </a:cubicBezTo>
                  <a:cubicBezTo>
                    <a:pt x="3295" y="1348"/>
                    <a:pt x="3295" y="1348"/>
                    <a:pt x="3295" y="1348"/>
                  </a:cubicBezTo>
                  <a:cubicBezTo>
                    <a:pt x="3364" y="1266"/>
                    <a:pt x="3364" y="1266"/>
                    <a:pt x="3364" y="1266"/>
                  </a:cubicBezTo>
                  <a:cubicBezTo>
                    <a:pt x="3329" y="1195"/>
                    <a:pt x="3329" y="1195"/>
                    <a:pt x="3329" y="1195"/>
                  </a:cubicBezTo>
                  <a:cubicBezTo>
                    <a:pt x="3383" y="1195"/>
                    <a:pt x="3383" y="1195"/>
                    <a:pt x="3383" y="1195"/>
                  </a:cubicBezTo>
                  <a:cubicBezTo>
                    <a:pt x="3383" y="1195"/>
                    <a:pt x="3383" y="1195"/>
                    <a:pt x="3383" y="1195"/>
                  </a:cubicBezTo>
                  <a:close/>
                  <a:moveTo>
                    <a:pt x="3509" y="1194"/>
                  </a:moveTo>
                  <a:cubicBezTo>
                    <a:pt x="3554" y="1194"/>
                    <a:pt x="3554" y="1194"/>
                    <a:pt x="3554" y="1194"/>
                  </a:cubicBezTo>
                  <a:cubicBezTo>
                    <a:pt x="3521" y="1348"/>
                    <a:pt x="3521" y="1348"/>
                    <a:pt x="3521" y="1348"/>
                  </a:cubicBezTo>
                  <a:cubicBezTo>
                    <a:pt x="3476" y="1348"/>
                    <a:pt x="3476" y="1348"/>
                    <a:pt x="3476" y="1348"/>
                  </a:cubicBezTo>
                  <a:cubicBezTo>
                    <a:pt x="3509" y="1194"/>
                    <a:pt x="3509" y="1194"/>
                    <a:pt x="3509" y="1194"/>
                  </a:cubicBezTo>
                  <a:cubicBezTo>
                    <a:pt x="3509" y="1194"/>
                    <a:pt x="3509" y="1194"/>
                    <a:pt x="3509" y="1194"/>
                  </a:cubicBezTo>
                  <a:close/>
                  <a:moveTo>
                    <a:pt x="3521" y="1129"/>
                  </a:moveTo>
                  <a:cubicBezTo>
                    <a:pt x="3569" y="1129"/>
                    <a:pt x="3569" y="1129"/>
                    <a:pt x="3569" y="1129"/>
                  </a:cubicBezTo>
                  <a:cubicBezTo>
                    <a:pt x="3561" y="1168"/>
                    <a:pt x="3561" y="1168"/>
                    <a:pt x="3561" y="1168"/>
                  </a:cubicBezTo>
                  <a:cubicBezTo>
                    <a:pt x="3513" y="1168"/>
                    <a:pt x="3513" y="1168"/>
                    <a:pt x="3513" y="1168"/>
                  </a:cubicBezTo>
                  <a:cubicBezTo>
                    <a:pt x="3521" y="1129"/>
                    <a:pt x="3521" y="1129"/>
                    <a:pt x="3521" y="1129"/>
                  </a:cubicBezTo>
                  <a:cubicBezTo>
                    <a:pt x="3521" y="1129"/>
                    <a:pt x="3521" y="1129"/>
                    <a:pt x="3521" y="1129"/>
                  </a:cubicBezTo>
                  <a:close/>
                  <a:moveTo>
                    <a:pt x="3649" y="1346"/>
                  </a:moveTo>
                  <a:cubicBezTo>
                    <a:pt x="3634" y="1350"/>
                    <a:pt x="3621" y="1351"/>
                    <a:pt x="3614" y="1351"/>
                  </a:cubicBezTo>
                  <a:cubicBezTo>
                    <a:pt x="3568" y="1351"/>
                    <a:pt x="3575" y="1322"/>
                    <a:pt x="3577" y="1310"/>
                  </a:cubicBezTo>
                  <a:cubicBezTo>
                    <a:pt x="3595" y="1225"/>
                    <a:pt x="3595" y="1225"/>
                    <a:pt x="3595" y="1225"/>
                  </a:cubicBezTo>
                  <a:cubicBezTo>
                    <a:pt x="3565" y="1225"/>
                    <a:pt x="3565" y="1225"/>
                    <a:pt x="3565" y="1225"/>
                  </a:cubicBezTo>
                  <a:cubicBezTo>
                    <a:pt x="3572" y="1196"/>
                    <a:pt x="3572" y="1196"/>
                    <a:pt x="3572" y="1196"/>
                  </a:cubicBezTo>
                  <a:cubicBezTo>
                    <a:pt x="3601" y="1196"/>
                    <a:pt x="3601" y="1196"/>
                    <a:pt x="3601" y="1196"/>
                  </a:cubicBezTo>
                  <a:cubicBezTo>
                    <a:pt x="3608" y="1166"/>
                    <a:pt x="3608" y="1166"/>
                    <a:pt x="3608" y="1166"/>
                  </a:cubicBezTo>
                  <a:cubicBezTo>
                    <a:pt x="3656" y="1149"/>
                    <a:pt x="3656" y="1149"/>
                    <a:pt x="3656" y="1149"/>
                  </a:cubicBezTo>
                  <a:cubicBezTo>
                    <a:pt x="3646" y="1196"/>
                    <a:pt x="3646" y="1196"/>
                    <a:pt x="3646" y="1196"/>
                  </a:cubicBezTo>
                  <a:cubicBezTo>
                    <a:pt x="3682" y="1196"/>
                    <a:pt x="3682" y="1196"/>
                    <a:pt x="3682" y="1196"/>
                  </a:cubicBezTo>
                  <a:cubicBezTo>
                    <a:pt x="3676" y="1225"/>
                    <a:pt x="3676" y="1225"/>
                    <a:pt x="3676" y="1225"/>
                  </a:cubicBezTo>
                  <a:cubicBezTo>
                    <a:pt x="3640" y="1225"/>
                    <a:pt x="3640" y="1225"/>
                    <a:pt x="3640" y="1225"/>
                  </a:cubicBezTo>
                  <a:cubicBezTo>
                    <a:pt x="3625" y="1295"/>
                    <a:pt x="3625" y="1295"/>
                    <a:pt x="3625" y="1295"/>
                  </a:cubicBezTo>
                  <a:cubicBezTo>
                    <a:pt x="3622" y="1309"/>
                    <a:pt x="3620" y="1317"/>
                    <a:pt x="3640" y="1317"/>
                  </a:cubicBezTo>
                  <a:cubicBezTo>
                    <a:pt x="3647" y="1317"/>
                    <a:pt x="3650" y="1317"/>
                    <a:pt x="3656" y="1317"/>
                  </a:cubicBezTo>
                  <a:cubicBezTo>
                    <a:pt x="3649" y="1346"/>
                    <a:pt x="3649" y="1346"/>
                    <a:pt x="3649" y="1346"/>
                  </a:cubicBezTo>
                  <a:cubicBezTo>
                    <a:pt x="3649" y="1346"/>
                    <a:pt x="3649" y="1346"/>
                    <a:pt x="3649" y="1346"/>
                  </a:cubicBezTo>
                  <a:close/>
                  <a:moveTo>
                    <a:pt x="3741" y="1195"/>
                  </a:moveTo>
                  <a:cubicBezTo>
                    <a:pt x="3752" y="1301"/>
                    <a:pt x="3752" y="1301"/>
                    <a:pt x="3752" y="1301"/>
                  </a:cubicBezTo>
                  <a:cubicBezTo>
                    <a:pt x="3809" y="1195"/>
                    <a:pt x="3809" y="1195"/>
                    <a:pt x="3809" y="1195"/>
                  </a:cubicBezTo>
                  <a:cubicBezTo>
                    <a:pt x="3854" y="1195"/>
                    <a:pt x="3854" y="1195"/>
                    <a:pt x="3854" y="1195"/>
                  </a:cubicBezTo>
                  <a:cubicBezTo>
                    <a:pt x="3764" y="1345"/>
                    <a:pt x="3764" y="1345"/>
                    <a:pt x="3764" y="1345"/>
                  </a:cubicBezTo>
                  <a:cubicBezTo>
                    <a:pt x="3732" y="1406"/>
                    <a:pt x="3732" y="1406"/>
                    <a:pt x="3732" y="1406"/>
                  </a:cubicBezTo>
                  <a:cubicBezTo>
                    <a:pt x="3687" y="1406"/>
                    <a:pt x="3687" y="1406"/>
                    <a:pt x="3687" y="1406"/>
                  </a:cubicBezTo>
                  <a:cubicBezTo>
                    <a:pt x="3719" y="1348"/>
                    <a:pt x="3719" y="1348"/>
                    <a:pt x="3719" y="1348"/>
                  </a:cubicBezTo>
                  <a:cubicBezTo>
                    <a:pt x="3693" y="1195"/>
                    <a:pt x="3693" y="1195"/>
                    <a:pt x="3693" y="1195"/>
                  </a:cubicBezTo>
                  <a:cubicBezTo>
                    <a:pt x="3741" y="1195"/>
                    <a:pt x="3741" y="1195"/>
                    <a:pt x="3741" y="1195"/>
                  </a:cubicBezTo>
                  <a:cubicBezTo>
                    <a:pt x="3741" y="1195"/>
                    <a:pt x="3741" y="1195"/>
                    <a:pt x="3741" y="1195"/>
                  </a:cubicBezTo>
                  <a:close/>
                  <a:moveTo>
                    <a:pt x="3933" y="1145"/>
                  </a:moveTo>
                  <a:cubicBezTo>
                    <a:pt x="3899" y="1145"/>
                    <a:pt x="3899" y="1145"/>
                    <a:pt x="3899" y="1145"/>
                  </a:cubicBezTo>
                  <a:cubicBezTo>
                    <a:pt x="3902" y="1129"/>
                    <a:pt x="3902" y="1129"/>
                    <a:pt x="3902" y="1129"/>
                  </a:cubicBezTo>
                  <a:cubicBezTo>
                    <a:pt x="3990" y="1129"/>
                    <a:pt x="3990" y="1129"/>
                    <a:pt x="3990" y="1129"/>
                  </a:cubicBezTo>
                  <a:cubicBezTo>
                    <a:pt x="3987" y="1145"/>
                    <a:pt x="3987" y="1145"/>
                    <a:pt x="3987" y="1145"/>
                  </a:cubicBezTo>
                  <a:cubicBezTo>
                    <a:pt x="3953" y="1145"/>
                    <a:pt x="3953" y="1145"/>
                    <a:pt x="3953" y="1145"/>
                  </a:cubicBezTo>
                  <a:cubicBezTo>
                    <a:pt x="3936" y="1225"/>
                    <a:pt x="3936" y="1225"/>
                    <a:pt x="3936" y="1225"/>
                  </a:cubicBezTo>
                  <a:cubicBezTo>
                    <a:pt x="3916" y="1225"/>
                    <a:pt x="3916" y="1225"/>
                    <a:pt x="3916" y="1225"/>
                  </a:cubicBezTo>
                  <a:cubicBezTo>
                    <a:pt x="3933" y="1145"/>
                    <a:pt x="3933" y="1145"/>
                    <a:pt x="3933" y="1145"/>
                  </a:cubicBezTo>
                  <a:cubicBezTo>
                    <a:pt x="3933" y="1145"/>
                    <a:pt x="3933" y="1145"/>
                    <a:pt x="3933" y="1145"/>
                  </a:cubicBezTo>
                  <a:close/>
                  <a:moveTo>
                    <a:pt x="3999" y="1129"/>
                  </a:moveTo>
                  <a:cubicBezTo>
                    <a:pt x="4031" y="1129"/>
                    <a:pt x="4031" y="1129"/>
                    <a:pt x="4031" y="1129"/>
                  </a:cubicBezTo>
                  <a:cubicBezTo>
                    <a:pt x="4036" y="1200"/>
                    <a:pt x="4036" y="1200"/>
                    <a:pt x="4036" y="1200"/>
                  </a:cubicBezTo>
                  <a:cubicBezTo>
                    <a:pt x="4072" y="1129"/>
                    <a:pt x="4072" y="1129"/>
                    <a:pt x="4072" y="1129"/>
                  </a:cubicBezTo>
                  <a:cubicBezTo>
                    <a:pt x="4103" y="1129"/>
                    <a:pt x="4103" y="1129"/>
                    <a:pt x="4103" y="1129"/>
                  </a:cubicBezTo>
                  <a:cubicBezTo>
                    <a:pt x="4083" y="1225"/>
                    <a:pt x="4083" y="1225"/>
                    <a:pt x="4083" y="1225"/>
                  </a:cubicBezTo>
                  <a:cubicBezTo>
                    <a:pt x="4063" y="1225"/>
                    <a:pt x="4063" y="1225"/>
                    <a:pt x="4063" y="1225"/>
                  </a:cubicBezTo>
                  <a:cubicBezTo>
                    <a:pt x="4080" y="1143"/>
                    <a:pt x="4080" y="1143"/>
                    <a:pt x="4080" y="1143"/>
                  </a:cubicBezTo>
                  <a:cubicBezTo>
                    <a:pt x="4038" y="1225"/>
                    <a:pt x="4038" y="1225"/>
                    <a:pt x="4038" y="1225"/>
                  </a:cubicBezTo>
                  <a:cubicBezTo>
                    <a:pt x="4021" y="1225"/>
                    <a:pt x="4021" y="1225"/>
                    <a:pt x="4021" y="1225"/>
                  </a:cubicBezTo>
                  <a:cubicBezTo>
                    <a:pt x="4014" y="1143"/>
                    <a:pt x="4014" y="1143"/>
                    <a:pt x="4014" y="1143"/>
                  </a:cubicBezTo>
                  <a:cubicBezTo>
                    <a:pt x="3997" y="1225"/>
                    <a:pt x="3997" y="1225"/>
                    <a:pt x="3997" y="1225"/>
                  </a:cubicBezTo>
                  <a:cubicBezTo>
                    <a:pt x="3978" y="1225"/>
                    <a:pt x="3978" y="1225"/>
                    <a:pt x="3978" y="1225"/>
                  </a:cubicBezTo>
                  <a:cubicBezTo>
                    <a:pt x="3999" y="1129"/>
                    <a:pt x="3999" y="1129"/>
                    <a:pt x="3999" y="1129"/>
                  </a:cubicBezTo>
                  <a:cubicBezTo>
                    <a:pt x="3999" y="1129"/>
                    <a:pt x="3999" y="1129"/>
                    <a:pt x="3999" y="1129"/>
                  </a:cubicBezTo>
                  <a:close/>
                </a:path>
              </a:pathLst>
            </a:custGeom>
            <a:solidFill>
              <a:schemeClr val="bg1"/>
            </a:solidFill>
            <a:ln w="9525">
              <a:noFill/>
              <a:round/>
              <a:headEnd/>
              <a:tailEnd/>
            </a:ln>
          </p:spPr>
          <p:txBody>
            <a:bodyPr/>
            <a:lstStyle/>
            <a:p>
              <a:endParaRPr lang="en-GB" sz="1350"/>
            </a:p>
          </p:txBody>
        </p:sp>
        <p:sp>
          <p:nvSpPr>
            <p:cNvPr id="9" name="Freeform 9"/>
            <p:cNvSpPr>
              <a:spLocks noEditPoints="1"/>
            </p:cNvSpPr>
            <p:nvPr userDrawn="1"/>
          </p:nvSpPr>
          <p:spPr bwMode="gray">
            <a:xfrm>
              <a:off x="68" y="0"/>
              <a:ext cx="1723" cy="964"/>
            </a:xfrm>
            <a:custGeom>
              <a:avLst/>
              <a:gdLst>
                <a:gd name="T0" fmla="*/ 231 w 2268"/>
                <a:gd name="T1" fmla="*/ 327 h 1269"/>
                <a:gd name="T2" fmla="*/ 0 w 2268"/>
                <a:gd name="T3" fmla="*/ 327 h 1269"/>
                <a:gd name="T4" fmla="*/ 0 w 2268"/>
                <a:gd name="T5" fmla="*/ 0 h 1269"/>
                <a:gd name="T6" fmla="*/ 231 w 2268"/>
                <a:gd name="T7" fmla="*/ 0 h 1269"/>
                <a:gd name="T8" fmla="*/ 231 w 2268"/>
                <a:gd name="T9" fmla="*/ 327 h 1269"/>
                <a:gd name="T10" fmla="*/ 2268 w 2268"/>
                <a:gd name="T11" fmla="*/ 0 h 1269"/>
                <a:gd name="T12" fmla="*/ 2036 w 2268"/>
                <a:gd name="T13" fmla="*/ 0 h 1269"/>
                <a:gd name="T14" fmla="*/ 2036 w 2268"/>
                <a:gd name="T15" fmla="*/ 327 h 1269"/>
                <a:gd name="T16" fmla="*/ 2268 w 2268"/>
                <a:gd name="T17" fmla="*/ 327 h 1269"/>
                <a:gd name="T18" fmla="*/ 2268 w 2268"/>
                <a:gd name="T19" fmla="*/ 0 h 1269"/>
                <a:gd name="T20" fmla="*/ 231 w 2268"/>
                <a:gd name="T21" fmla="*/ 942 h 1269"/>
                <a:gd name="T22" fmla="*/ 0 w 2268"/>
                <a:gd name="T23" fmla="*/ 942 h 1269"/>
                <a:gd name="T24" fmla="*/ 0 w 2268"/>
                <a:gd name="T25" fmla="*/ 1269 h 1269"/>
                <a:gd name="T26" fmla="*/ 231 w 2268"/>
                <a:gd name="T27" fmla="*/ 1269 h 1269"/>
                <a:gd name="T28" fmla="*/ 231 w 2268"/>
                <a:gd name="T29" fmla="*/ 942 h 1269"/>
                <a:gd name="T30" fmla="*/ 2268 w 2268"/>
                <a:gd name="T31" fmla="*/ 942 h 1269"/>
                <a:gd name="T32" fmla="*/ 2036 w 2268"/>
                <a:gd name="T33" fmla="*/ 942 h 1269"/>
                <a:gd name="T34" fmla="*/ 2036 w 2268"/>
                <a:gd name="T35" fmla="*/ 1269 h 1269"/>
                <a:gd name="T36" fmla="*/ 2268 w 2268"/>
                <a:gd name="T37" fmla="*/ 1269 h 1269"/>
                <a:gd name="T38" fmla="*/ 2268 w 2268"/>
                <a:gd name="T39" fmla="*/ 942 h 126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68"/>
                <a:gd name="T61" fmla="*/ 0 h 1269"/>
                <a:gd name="T62" fmla="*/ 2268 w 2268"/>
                <a:gd name="T63" fmla="*/ 1269 h 126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68" h="1269">
                  <a:moveTo>
                    <a:pt x="231" y="327"/>
                  </a:moveTo>
                  <a:lnTo>
                    <a:pt x="0" y="327"/>
                  </a:lnTo>
                  <a:lnTo>
                    <a:pt x="0" y="0"/>
                  </a:lnTo>
                  <a:lnTo>
                    <a:pt x="231" y="0"/>
                  </a:lnTo>
                  <a:lnTo>
                    <a:pt x="231" y="327"/>
                  </a:lnTo>
                  <a:close/>
                  <a:moveTo>
                    <a:pt x="2268" y="0"/>
                  </a:moveTo>
                  <a:lnTo>
                    <a:pt x="2036" y="0"/>
                  </a:lnTo>
                  <a:lnTo>
                    <a:pt x="2036" y="327"/>
                  </a:lnTo>
                  <a:lnTo>
                    <a:pt x="2268" y="327"/>
                  </a:lnTo>
                  <a:lnTo>
                    <a:pt x="2268" y="0"/>
                  </a:lnTo>
                  <a:close/>
                  <a:moveTo>
                    <a:pt x="231" y="942"/>
                  </a:moveTo>
                  <a:lnTo>
                    <a:pt x="0" y="942"/>
                  </a:lnTo>
                  <a:lnTo>
                    <a:pt x="0" y="1269"/>
                  </a:lnTo>
                  <a:lnTo>
                    <a:pt x="231" y="1269"/>
                  </a:lnTo>
                  <a:lnTo>
                    <a:pt x="231" y="942"/>
                  </a:lnTo>
                  <a:close/>
                  <a:moveTo>
                    <a:pt x="2268" y="942"/>
                  </a:moveTo>
                  <a:lnTo>
                    <a:pt x="2036" y="942"/>
                  </a:lnTo>
                  <a:lnTo>
                    <a:pt x="2036" y="1269"/>
                  </a:lnTo>
                  <a:lnTo>
                    <a:pt x="2268" y="1269"/>
                  </a:lnTo>
                  <a:lnTo>
                    <a:pt x="2268" y="942"/>
                  </a:lnTo>
                  <a:close/>
                </a:path>
              </a:pathLst>
            </a:custGeom>
            <a:noFill/>
            <a:ln w="9525">
              <a:noFill/>
              <a:round/>
              <a:headEnd/>
              <a:tailEnd/>
            </a:ln>
          </p:spPr>
          <p:txBody>
            <a:bodyPr/>
            <a:lstStyle/>
            <a:p>
              <a:endParaRPr lang="en-GB" sz="1350"/>
            </a:p>
          </p:txBody>
        </p:sp>
      </p:grpSp>
    </p:spTree>
    <p:extLst>
      <p:ext uri="{BB962C8B-B14F-4D97-AF65-F5344CB8AC3E}">
        <p14:creationId xmlns:p14="http://schemas.microsoft.com/office/powerpoint/2010/main" val="20870665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54585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 Left dark vertical imag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H="1">
            <a:off x="-2" y="0"/>
            <a:ext cx="9906000" cy="6858000"/>
          </a:xfrm>
          <a:prstGeom prst="rect">
            <a:avLst/>
          </a:prstGeom>
        </p:spPr>
      </p:pic>
      <p:sp>
        <p:nvSpPr>
          <p:cNvPr id="7" name="Title 1"/>
          <p:cNvSpPr>
            <a:spLocks noGrp="1"/>
          </p:cNvSpPr>
          <p:nvPr>
            <p:ph type="ctrTitle" hasCustomPrompt="1"/>
          </p:nvPr>
        </p:nvSpPr>
        <p:spPr>
          <a:xfrm>
            <a:off x="4036911" y="1339200"/>
            <a:ext cx="5440464" cy="3510000"/>
          </a:xfrm>
        </p:spPr>
        <p:txBody>
          <a:bodyPr anchor="t" anchorCtr="0"/>
          <a:lstStyle>
            <a:lvl1pPr algn="l">
              <a:defRPr sz="11000">
                <a:solidFill>
                  <a:schemeClr val="bg1"/>
                </a:solidFill>
              </a:defRPr>
            </a:lvl1pPr>
          </a:lstStyle>
          <a:p>
            <a:r>
              <a:rPr lang="en-GB" dirty="0" smtClean="0"/>
              <a:t>Title slide 4</a:t>
            </a:r>
            <a:br>
              <a:rPr lang="en-GB" dirty="0" smtClean="0"/>
            </a:br>
            <a:r>
              <a:rPr lang="en-GB" dirty="0" smtClean="0"/>
              <a:t>dark left vertical image</a:t>
            </a:r>
            <a:endParaRPr lang="en-US" dirty="0"/>
          </a:p>
        </p:txBody>
      </p:sp>
      <p:sp>
        <p:nvSpPr>
          <p:cNvPr id="9" name="Freeform 19"/>
          <p:cNvSpPr>
            <a:spLocks noEditPoints="1"/>
          </p:cNvSpPr>
          <p:nvPr userDrawn="1"/>
        </p:nvSpPr>
        <p:spPr bwMode="auto">
          <a:xfrm>
            <a:off x="4065711"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8" name="Text Placeholder 3"/>
          <p:cNvSpPr>
            <a:spLocks noGrp="1"/>
          </p:cNvSpPr>
          <p:nvPr>
            <p:ph type="body" sz="quarter" idx="11"/>
          </p:nvPr>
        </p:nvSpPr>
        <p:spPr>
          <a:xfrm>
            <a:off x="4065711" y="5036400"/>
            <a:ext cx="5411664"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83874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Singular imag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9905999" cy="6888480"/>
          </a:xfrm>
          <a:prstGeom prst="rect">
            <a:avLst/>
          </a:prstGeom>
        </p:spPr>
      </p:pic>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US" dirty="0" smtClean="0"/>
              <a:t>Title slide 5</a:t>
            </a:r>
            <a:br>
              <a:rPr lang="en-US" dirty="0" smtClean="0"/>
            </a:br>
            <a:r>
              <a:rPr lang="en-US" dirty="0" smtClean="0"/>
              <a:t>singular </a:t>
            </a:r>
            <a:br>
              <a:rPr lang="en-US" dirty="0" smtClean="0"/>
            </a:br>
            <a:r>
              <a:rPr lang="en-US" dirty="0" smtClean="0"/>
              <a:t>image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236108" y="784800"/>
            <a:ext cx="8424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9" name="Text Placeholder 3"/>
          <p:cNvSpPr>
            <a:spLocks noGrp="1"/>
          </p:cNvSpPr>
          <p:nvPr>
            <p:ph type="body" sz="quarter" idx="11"/>
          </p:nvPr>
        </p:nvSpPr>
        <p:spPr>
          <a:xfrm>
            <a:off x="2236108" y="5036400"/>
            <a:ext cx="6687092"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494990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smtClean="0"/>
              <a:t>Title slide 6</a:t>
            </a:r>
            <a:br>
              <a:rPr lang="en-GB" dirty="0" smtClean="0"/>
            </a:br>
            <a:r>
              <a:rPr lang="en-GB" dirty="0" smtClean="0"/>
              <a:t>no image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9" name="Freeform 19"/>
          <p:cNvSpPr>
            <a:spLocks noEditPoints="1"/>
          </p:cNvSpPr>
          <p:nvPr userDrawn="1"/>
        </p:nvSpPr>
        <p:spPr bwMode="auto">
          <a:xfrm>
            <a:off x="2236108" y="784800"/>
            <a:ext cx="8424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7" name="Text Placeholder 3"/>
          <p:cNvSpPr>
            <a:spLocks noGrp="1"/>
          </p:cNvSpPr>
          <p:nvPr>
            <p:ph type="body" sz="quarter" idx="11"/>
          </p:nvPr>
        </p:nvSpPr>
        <p:spPr>
          <a:xfrm>
            <a:off x="2236108" y="5036400"/>
            <a:ext cx="6687092"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448723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ver Letter">
    <p:spTree>
      <p:nvGrpSpPr>
        <p:cNvPr id="1" name=""/>
        <p:cNvGrpSpPr/>
        <p:nvPr/>
      </p:nvGrpSpPr>
      <p:grpSpPr>
        <a:xfrm>
          <a:off x="0" y="0"/>
          <a:ext cx="0" cy="0"/>
          <a:chOff x="0" y="0"/>
          <a:chExt cx="0" cy="0"/>
        </a:xfrm>
      </p:grpSpPr>
      <p:sp>
        <p:nvSpPr>
          <p:cNvPr id="25" name="Text Placeholder 24"/>
          <p:cNvSpPr>
            <a:spLocks noGrp="1"/>
          </p:cNvSpPr>
          <p:nvPr>
            <p:ph type="body" sz="quarter" idx="14"/>
          </p:nvPr>
        </p:nvSpPr>
        <p:spPr>
          <a:xfrm>
            <a:off x="5061065" y="302982"/>
            <a:ext cx="4036500" cy="365356"/>
          </a:xfrm>
        </p:spPr>
        <p:txBody>
          <a:bodyPr lIns="144000"/>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6" name="Text Placeholder 24"/>
          <p:cNvSpPr>
            <a:spLocks noGrp="1"/>
          </p:cNvSpPr>
          <p:nvPr>
            <p:ph type="body" sz="quarter" idx="15"/>
          </p:nvPr>
        </p:nvSpPr>
        <p:spPr>
          <a:xfrm>
            <a:off x="815100" y="302982"/>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Text Placeholder 8"/>
          <p:cNvSpPr>
            <a:spLocks noGrp="1"/>
          </p:cNvSpPr>
          <p:nvPr>
            <p:ph type="body" sz="quarter" idx="10"/>
          </p:nvPr>
        </p:nvSpPr>
        <p:spPr>
          <a:xfrm>
            <a:off x="815100" y="1130531"/>
            <a:ext cx="4036500" cy="4878928"/>
          </a:xfrm>
        </p:spPr>
        <p:txBody>
          <a:bodyPr/>
          <a:lstStyle>
            <a:lvl1pPr>
              <a:defRPr sz="900"/>
            </a:lvl1pPr>
            <a:lvl2pPr>
              <a:defRPr sz="900"/>
            </a:lvl2pPr>
            <a:lvl3pPr>
              <a:defRPr sz="9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0" name="Text Placeholder 8"/>
          <p:cNvSpPr>
            <a:spLocks noGrp="1"/>
          </p:cNvSpPr>
          <p:nvPr>
            <p:ph type="body" sz="quarter" idx="11"/>
          </p:nvPr>
        </p:nvSpPr>
        <p:spPr>
          <a:xfrm>
            <a:off x="5061065" y="1130531"/>
            <a:ext cx="4029834" cy="4878928"/>
          </a:xfrm>
          <a:ln w="6350">
            <a:solidFill>
              <a:schemeClr val="tx2"/>
            </a:solidFill>
          </a:ln>
        </p:spPr>
        <p:txBody>
          <a:bodyPr lIns="144000" tIns="72000"/>
          <a:lstStyle>
            <a:lvl1pPr>
              <a:defRPr sz="900"/>
            </a:lvl1pPr>
            <a:lvl2pPr>
              <a:defRPr sz="900"/>
            </a:lvl2pPr>
            <a:lvl3pPr>
              <a:defRPr sz="9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1" name="Rectangle 20"/>
          <p:cNvSpPr/>
          <p:nvPr userDrawn="1"/>
        </p:nvSpPr>
        <p:spPr>
          <a:xfrm>
            <a:off x="5061065" y="1130531"/>
            <a:ext cx="91081" cy="4878928"/>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500" dirty="0">
              <a:solidFill>
                <a:schemeClr val="bg1"/>
              </a:solidFill>
            </a:endParaRPr>
          </a:p>
        </p:txBody>
      </p:sp>
      <p:sp>
        <p:nvSpPr>
          <p:cNvPr id="15" name="Freeform 19"/>
          <p:cNvSpPr>
            <a:spLocks noEditPoints="1"/>
          </p:cNvSpPr>
          <p:nvPr userDrawn="1"/>
        </p:nvSpPr>
        <p:spPr bwMode="auto">
          <a:xfrm>
            <a:off x="809508" y="6320118"/>
            <a:ext cx="4602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23"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748663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ver Letter continuatio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130531"/>
            <a:ext cx="4036500" cy="4878928"/>
          </a:xfrm>
        </p:spPr>
        <p:txBody>
          <a:bodyPr/>
          <a:lstStyle>
            <a:lvl1pPr>
              <a:defRPr sz="900" baseline="0"/>
            </a:lvl1pPr>
            <a:lvl2pPr>
              <a:defRPr sz="900"/>
            </a:lvl2pPr>
            <a:lvl3pPr>
              <a:defRPr sz="9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8"/>
          <p:cNvSpPr>
            <a:spLocks noGrp="1"/>
          </p:cNvSpPr>
          <p:nvPr>
            <p:ph type="body" sz="quarter" idx="11"/>
          </p:nvPr>
        </p:nvSpPr>
        <p:spPr>
          <a:xfrm>
            <a:off x="5061065" y="1130531"/>
            <a:ext cx="4029834" cy="4878928"/>
          </a:xfrm>
          <a:ln w="6350">
            <a:noFill/>
          </a:ln>
        </p:spPr>
        <p:txBody>
          <a:bodyPr lIns="0" tIns="0"/>
          <a:lstStyle>
            <a:lvl1pPr>
              <a:defRPr sz="900"/>
            </a:lvl1pPr>
            <a:lvl2pPr>
              <a:defRPr sz="900"/>
            </a:lvl2pPr>
            <a:lvl3pPr>
              <a:defRPr sz="9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Text Placeholder 24"/>
          <p:cNvSpPr>
            <a:spLocks noGrp="1"/>
          </p:cNvSpPr>
          <p:nvPr>
            <p:ph type="body" sz="quarter" idx="15"/>
          </p:nvPr>
        </p:nvSpPr>
        <p:spPr>
          <a:xfrm>
            <a:off x="815100" y="302982"/>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Text Placeholder 24"/>
          <p:cNvSpPr>
            <a:spLocks noGrp="1"/>
          </p:cNvSpPr>
          <p:nvPr>
            <p:ph type="body" sz="quarter" idx="16"/>
          </p:nvPr>
        </p:nvSpPr>
        <p:spPr>
          <a:xfrm>
            <a:off x="5061065" y="302982"/>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Freeform 19"/>
          <p:cNvSpPr>
            <a:spLocks noEditPoints="1"/>
          </p:cNvSpPr>
          <p:nvPr userDrawn="1"/>
        </p:nvSpPr>
        <p:spPr bwMode="auto">
          <a:xfrm>
            <a:off x="809508" y="6320118"/>
            <a:ext cx="4602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17"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187358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569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5600" y="451575"/>
            <a:ext cx="8254800" cy="723600"/>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5600" y="1422400"/>
            <a:ext cx="8254800" cy="4604400"/>
          </a:xfrm>
          <a:prstGeom prst="rect">
            <a:avLst/>
          </a:prstGeom>
        </p:spPr>
        <p:txBody>
          <a:bodyPr vert="horz" lIns="0" tIns="0" rIns="0" bIns="0" rtlCol="0" anchor="t" anchorCtr="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9" name="Shape 8"/>
          <p:cNvSpPr txBox="1">
            <a:spLocks/>
          </p:cNvSpPr>
          <p:nvPr userDrawn="1"/>
        </p:nvSpPr>
        <p:spPr>
          <a:xfrm>
            <a:off x="8701088" y="6320118"/>
            <a:ext cx="390050" cy="149412"/>
          </a:xfrm>
          <a:prstGeom prst="rect">
            <a:avLst/>
          </a:prstGeom>
        </p:spPr>
        <p:txBody>
          <a:bodyPr lIns="0" tIns="0" rIns="0" bIns="0" anchor="t"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900" smtClean="0">
                <a:solidFill>
                  <a:schemeClr val="tx2"/>
                </a:solidFill>
                <a:latin typeface="+mn-lt"/>
                <a:ea typeface="Arial"/>
                <a:cs typeface="Arial" panose="020B0604020202020204" pitchFamily="34" charset="0"/>
              </a:rPr>
              <a:pPr algn="r"/>
              <a:t>‹#›</a:t>
            </a:fld>
            <a:endParaRPr lang="en-US" sz="900" dirty="0">
              <a:solidFill>
                <a:schemeClr val="tx2"/>
              </a:solidFill>
              <a:latin typeface="+mn-lt"/>
              <a:ea typeface="Arial"/>
              <a:cs typeface="Arial" panose="020B0604020202020204" pitchFamily="34" charset="0"/>
            </a:endParaRPr>
          </a:p>
        </p:txBody>
      </p:sp>
      <p:sp>
        <p:nvSpPr>
          <p:cNvPr id="25" name="TextBox 24"/>
          <p:cNvSpPr txBox="1"/>
          <p:nvPr userDrawn="1"/>
        </p:nvSpPr>
        <p:spPr>
          <a:xfrm>
            <a:off x="1935125" y="6680434"/>
            <a:ext cx="6081823" cy="113772"/>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kern="1200" noProof="0" dirty="0" smtClean="0">
                <a:solidFill>
                  <a:schemeClr val="tx1"/>
                </a:solidFill>
                <a:latin typeface="+mn-lt"/>
                <a:ea typeface="+mn-ea"/>
                <a:cs typeface="+mn-cs"/>
              </a:rPr>
              <a:t>Document Classification: KPMG Confidential</a:t>
            </a:r>
          </a:p>
        </p:txBody>
      </p:sp>
      <p:sp>
        <p:nvSpPr>
          <p:cNvPr id="27" name="Freeform 19"/>
          <p:cNvSpPr>
            <a:spLocks noEditPoints="1"/>
          </p:cNvSpPr>
          <p:nvPr userDrawn="1"/>
        </p:nvSpPr>
        <p:spPr bwMode="auto">
          <a:xfrm>
            <a:off x="815340"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30" name="TextBox 29"/>
          <p:cNvSpPr txBox="1"/>
          <p:nvPr userDrawn="1">
            <p:custDataLst>
              <p:tags r:id="rId36"/>
            </p:custDataLst>
          </p:nvPr>
        </p:nvSpPr>
        <p:spPr>
          <a:xfrm>
            <a:off x="1548364" y="6320118"/>
            <a:ext cx="6844500" cy="37080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smtClean="0">
                <a:solidFill>
                  <a:schemeClr val="bg1">
                    <a:lumMod val="65000"/>
                  </a:schemeClr>
                </a:solidFill>
                <a:latin typeface="+mn-lt"/>
                <a:ea typeface="+mn-ea"/>
                <a:cs typeface="+mn-cs"/>
              </a:rPr>
              <a:t>© 2018 KPMG Luxembourg, Société coopérative, a Luxembourg entity and a member firm of the KPMG network of independent member firms affiliated with KPMG International Cooperative (“KPMG International”), a Swiss entity. All rights reserved.</a:t>
            </a:r>
            <a:endParaRPr lang="en-GB" sz="600"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3521449419"/>
      </p:ext>
    </p:extLst>
  </p:cSld>
  <p:clrMap bg1="lt1" tx1="dk1" bg2="lt2" tx2="dk2" accent1="accent1" accent2="accent2" accent3="accent3" accent4="accent4" accent5="accent5" accent6="accent6" hlink="hlink" folHlink="folHlink"/>
  <p:sldLayoutIdLst>
    <p:sldLayoutId id="2147483661" r:id="rId1"/>
    <p:sldLayoutId id="2147483710" r:id="rId2"/>
    <p:sldLayoutId id="2147483709" r:id="rId3"/>
    <p:sldLayoutId id="2147483703" r:id="rId4"/>
    <p:sldLayoutId id="2147483675" r:id="rId5"/>
    <p:sldLayoutId id="2147483680" r:id="rId6"/>
    <p:sldLayoutId id="2147483707" r:id="rId7"/>
    <p:sldLayoutId id="2147483708" r:id="rId8"/>
    <p:sldLayoutId id="2147483681" r:id="rId9"/>
    <p:sldLayoutId id="2147483666" r:id="rId10"/>
    <p:sldLayoutId id="2147483705" r:id="rId11"/>
    <p:sldLayoutId id="2147483689" r:id="rId12"/>
    <p:sldLayoutId id="2147483690" r:id="rId13"/>
    <p:sldLayoutId id="2147483692" r:id="rId14"/>
    <p:sldLayoutId id="2147483693" r:id="rId15"/>
    <p:sldLayoutId id="2147483694" r:id="rId16"/>
    <p:sldLayoutId id="2147483695" r:id="rId17"/>
    <p:sldLayoutId id="2147483701" r:id="rId18"/>
    <p:sldLayoutId id="2147483697" r:id="rId19"/>
    <p:sldLayoutId id="2147483698" r:id="rId20"/>
    <p:sldLayoutId id="2147483699" r:id="rId21"/>
    <p:sldLayoutId id="2147483711" r:id="rId22"/>
    <p:sldLayoutId id="2147483712" r:id="rId23"/>
    <p:sldLayoutId id="2147483706" r:id="rId24"/>
    <p:sldLayoutId id="2147483682" r:id="rId25"/>
    <p:sldLayoutId id="2147483683" r:id="rId26"/>
    <p:sldLayoutId id="2147483684" r:id="rId27"/>
    <p:sldLayoutId id="2147483685" r:id="rId28"/>
    <p:sldLayoutId id="2147483667" r:id="rId29"/>
    <p:sldLayoutId id="2147483713" r:id="rId30"/>
    <p:sldLayoutId id="2147483715" r:id="rId31"/>
    <p:sldLayoutId id="2147483716" r:id="rId32"/>
    <p:sldLayoutId id="2147483717" r:id="rId33"/>
    <p:sldLayoutId id="2147483719" r:id="rId34"/>
  </p:sldLayoutIdLst>
  <p:txStyles>
    <p:titleStyle>
      <a:lvl1pPr algn="l" defTabSz="914400" rtl="0" eaLnBrk="1" latinLnBrk="0" hangingPunct="1">
        <a:lnSpc>
          <a:spcPct val="70000"/>
        </a:lnSpc>
        <a:spcBef>
          <a:spcPct val="0"/>
        </a:spcBef>
        <a:buNone/>
        <a:defRPr sz="54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0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0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baseline="0">
          <a:solidFill>
            <a:schemeClr val="tx2"/>
          </a:solidFill>
          <a:latin typeface="+mn-lt"/>
          <a:ea typeface="+mn-ea"/>
          <a:cs typeface="+mn-cs"/>
        </a:defRPr>
      </a:lvl5pPr>
      <a:lvl6pPr marL="72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6pPr>
      <a:lvl7pPr marL="93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7pPr>
      <a:lvl8pPr marL="108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793" userDrawn="1">
          <p15:clr>
            <a:srgbClr val="F26B43"/>
          </p15:clr>
        </p15:guide>
        <p15:guide id="2" pos="513" userDrawn="1">
          <p15:clr>
            <a:srgbClr val="F26B43"/>
          </p15:clr>
        </p15:guide>
        <p15:guide id="3" pos="5727" userDrawn="1">
          <p15:clr>
            <a:srgbClr val="F26B43"/>
          </p15:clr>
        </p15:guide>
        <p15:guide id="4" orient="horz" pos="742" userDrawn="1">
          <p15:clr>
            <a:srgbClr val="F26B43"/>
          </p15:clr>
        </p15:guide>
        <p15:guide id="6" orient="horz" pos="279" userDrawn="1">
          <p15:clr>
            <a:srgbClr val="F26B43"/>
          </p15:clr>
        </p15:guide>
        <p15:guide id="7" orient="horz" pos="89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9600" dirty="0"/>
              <a:t>Les </a:t>
            </a:r>
            <a:r>
              <a:rPr lang="en-GB" sz="9600" dirty="0" err="1"/>
              <a:t>défis</a:t>
            </a:r>
            <a:r>
              <a:rPr lang="en-GB" sz="9600" dirty="0"/>
              <a:t> de la </a:t>
            </a:r>
            <a:r>
              <a:rPr lang="en-GB" sz="9600" dirty="0" err="1"/>
              <a:t>mobilité</a:t>
            </a:r>
            <a:r>
              <a:rPr lang="en-GB" sz="9600" dirty="0"/>
              <a:t> </a:t>
            </a:r>
            <a:r>
              <a:rPr lang="en-GB" sz="9600" dirty="0" err="1"/>
              <a:t>en</a:t>
            </a:r>
            <a:r>
              <a:rPr lang="en-GB" sz="9600" dirty="0"/>
              <a:t> 2019</a:t>
            </a:r>
            <a:br>
              <a:rPr lang="en-GB" sz="9600" dirty="0"/>
            </a:br>
            <a:endParaRPr lang="en-US" dirty="0"/>
          </a:p>
        </p:txBody>
      </p:sp>
      <p:sp>
        <p:nvSpPr>
          <p:cNvPr id="3" name="Text Placeholder 2"/>
          <p:cNvSpPr>
            <a:spLocks noGrp="1"/>
          </p:cNvSpPr>
          <p:nvPr>
            <p:ph type="body" sz="quarter" idx="11"/>
          </p:nvPr>
        </p:nvSpPr>
        <p:spPr/>
        <p:txBody>
          <a:bodyPr/>
          <a:lstStyle/>
          <a:p>
            <a:r>
              <a:rPr lang="en-US" dirty="0" err="1" smtClean="0"/>
              <a:t>Novembre</a:t>
            </a:r>
            <a:r>
              <a:rPr lang="en-US" dirty="0" smtClean="0"/>
              <a:t> 2018</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509" y="2192144"/>
            <a:ext cx="2468517" cy="4057035"/>
          </a:xfrm>
          <a:prstGeom prst="rect">
            <a:avLst/>
          </a:prstGeom>
        </p:spPr>
      </p:pic>
    </p:spTree>
    <p:extLst>
      <p:ext uri="{BB962C8B-B14F-4D97-AF65-F5344CB8AC3E}">
        <p14:creationId xmlns:p14="http://schemas.microsoft.com/office/powerpoint/2010/main" val="43105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Arrivée</a:t>
            </a:r>
            <a:r>
              <a:rPr lang="en-US" dirty="0" smtClean="0"/>
              <a:t> au Luxembourg – </a:t>
            </a:r>
            <a:r>
              <a:rPr lang="en-US" dirty="0" err="1" smtClean="0"/>
              <a:t>Scénario</a:t>
            </a:r>
            <a:r>
              <a:rPr lang="en-US" dirty="0" smtClean="0"/>
              <a:t> n°1</a:t>
            </a:r>
            <a:endParaRPr lang="en-US" dirty="0"/>
          </a:p>
        </p:txBody>
      </p:sp>
      <p:grpSp>
        <p:nvGrpSpPr>
          <p:cNvPr id="12" name="Gruppieren 71"/>
          <p:cNvGrpSpPr/>
          <p:nvPr/>
        </p:nvGrpSpPr>
        <p:grpSpPr>
          <a:xfrm>
            <a:off x="5012883" y="1409170"/>
            <a:ext cx="525006" cy="844956"/>
            <a:chOff x="4664968" y="1412776"/>
            <a:chExt cx="431800" cy="711200"/>
          </a:xfrm>
          <a:solidFill>
            <a:schemeClr val="tx2"/>
          </a:solidFill>
        </p:grpSpPr>
        <p:sp>
          <p:nvSpPr>
            <p:cNvPr id="13"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4"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5"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6"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7"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pic>
        <p:nvPicPr>
          <p:cNvPr id="47" name="Image 89" descr="Abkhazia.png"/>
          <p:cNvPicPr>
            <a:picLocks noChangeAspect="1"/>
          </p:cNvPicPr>
          <p:nvPr/>
        </p:nvPicPr>
        <p:blipFill>
          <a:blip r:embed="rId3" cstate="print"/>
          <a:stretch>
            <a:fillRect/>
          </a:stretch>
        </p:blipFill>
        <p:spPr>
          <a:xfrm>
            <a:off x="6115999" y="1709121"/>
            <a:ext cx="1097903" cy="546862"/>
          </a:xfrm>
          <a:prstGeom prst="rect">
            <a:avLst/>
          </a:prstGeom>
          <a:ln w="6350">
            <a:solidFill>
              <a:schemeClr val="tx1">
                <a:lumMod val="50000"/>
                <a:lumOff val="50000"/>
              </a:schemeClr>
            </a:solidFill>
          </a:ln>
        </p:spPr>
      </p:pic>
      <p:grpSp>
        <p:nvGrpSpPr>
          <p:cNvPr id="48" name="Gruppieren 296"/>
          <p:cNvGrpSpPr/>
          <p:nvPr/>
        </p:nvGrpSpPr>
        <p:grpSpPr>
          <a:xfrm>
            <a:off x="4176024" y="2535950"/>
            <a:ext cx="715292" cy="651741"/>
            <a:chOff x="16722501" y="5559425"/>
            <a:chExt cx="839788" cy="765176"/>
          </a:xfrm>
          <a:solidFill>
            <a:srgbClr val="00338D"/>
          </a:solidFill>
        </p:grpSpPr>
        <p:sp>
          <p:nvSpPr>
            <p:cNvPr id="49"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pic>
        <p:nvPicPr>
          <p:cNvPr id="52" name="Image 123" descr="Abkhazia.png"/>
          <p:cNvPicPr>
            <a:picLocks noChangeAspect="1"/>
          </p:cNvPicPr>
          <p:nvPr/>
        </p:nvPicPr>
        <p:blipFill>
          <a:blip r:embed="rId4" cstate="print"/>
          <a:stretch>
            <a:fillRect/>
          </a:stretch>
        </p:blipFill>
        <p:spPr>
          <a:xfrm>
            <a:off x="3528861" y="1709121"/>
            <a:ext cx="1073713" cy="545005"/>
          </a:xfrm>
          <a:prstGeom prst="rect">
            <a:avLst/>
          </a:prstGeom>
          <a:ln w="6350">
            <a:solidFill>
              <a:schemeClr val="tx1">
                <a:lumMod val="50000"/>
                <a:lumOff val="50000"/>
              </a:schemeClr>
            </a:solidFill>
          </a:ln>
        </p:spPr>
      </p:pic>
      <p:sp>
        <p:nvSpPr>
          <p:cNvPr id="66" name="Freeform 22"/>
          <p:cNvSpPr>
            <a:spLocks/>
          </p:cNvSpPr>
          <p:nvPr/>
        </p:nvSpPr>
        <p:spPr bwMode="auto">
          <a:xfrm>
            <a:off x="6308656" y="2393328"/>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nvGrpSpPr>
          <p:cNvPr id="26" name="Gruppieren 150"/>
          <p:cNvGrpSpPr/>
          <p:nvPr/>
        </p:nvGrpSpPr>
        <p:grpSpPr>
          <a:xfrm>
            <a:off x="3330237" y="2535950"/>
            <a:ext cx="711200" cy="685800"/>
            <a:chOff x="2293938" y="2595563"/>
            <a:chExt cx="711200" cy="685800"/>
          </a:xfrm>
          <a:solidFill>
            <a:srgbClr val="00338D"/>
          </a:solidFill>
        </p:grpSpPr>
        <p:sp>
          <p:nvSpPr>
            <p:cNvPr id="27" name="Freeform 116"/>
            <p:cNvSpPr>
              <a:spLocks noEditPoints="1"/>
            </p:cNvSpPr>
            <p:nvPr/>
          </p:nvSpPr>
          <p:spPr bwMode="auto">
            <a:xfrm>
              <a:off x="2370138" y="2786063"/>
              <a:ext cx="558800" cy="355600"/>
            </a:xfrm>
            <a:custGeom>
              <a:avLst/>
              <a:gdLst/>
              <a:ahLst/>
              <a:cxnLst>
                <a:cxn ang="0">
                  <a:pos x="168" y="168"/>
                </a:cxn>
                <a:cxn ang="0">
                  <a:pos x="168" y="1400"/>
                </a:cxn>
                <a:cxn ang="0">
                  <a:pos x="2296" y="1400"/>
                </a:cxn>
                <a:cxn ang="0">
                  <a:pos x="2296" y="168"/>
                </a:cxn>
                <a:cxn ang="0">
                  <a:pos x="168" y="168"/>
                </a:cxn>
                <a:cxn ang="0">
                  <a:pos x="0" y="0"/>
                </a:cxn>
                <a:cxn ang="0">
                  <a:pos x="2464" y="0"/>
                </a:cxn>
                <a:cxn ang="0">
                  <a:pos x="2464" y="1568"/>
                </a:cxn>
                <a:cxn ang="0">
                  <a:pos x="0" y="1568"/>
                </a:cxn>
                <a:cxn ang="0">
                  <a:pos x="0" y="0"/>
                </a:cxn>
              </a:cxnLst>
              <a:rect l="0" t="0" r="r" b="b"/>
              <a:pathLst>
                <a:path w="2464" h="1568">
                  <a:moveTo>
                    <a:pt x="168" y="168"/>
                  </a:moveTo>
                  <a:lnTo>
                    <a:pt x="168" y="1400"/>
                  </a:lnTo>
                  <a:lnTo>
                    <a:pt x="2296" y="1400"/>
                  </a:lnTo>
                  <a:lnTo>
                    <a:pt x="2296" y="168"/>
                  </a:lnTo>
                  <a:lnTo>
                    <a:pt x="168" y="168"/>
                  </a:lnTo>
                  <a:close/>
                  <a:moveTo>
                    <a:pt x="0" y="0"/>
                  </a:moveTo>
                  <a:lnTo>
                    <a:pt x="2464" y="0"/>
                  </a:lnTo>
                  <a:lnTo>
                    <a:pt x="2464" y="1568"/>
                  </a:lnTo>
                  <a:lnTo>
                    <a:pt x="0" y="156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8" name="Freeform 117"/>
            <p:cNvSpPr>
              <a:spLocks noEditPoints="1"/>
            </p:cNvSpPr>
            <p:nvPr/>
          </p:nvSpPr>
          <p:spPr bwMode="auto">
            <a:xfrm>
              <a:off x="2293938" y="3167063"/>
              <a:ext cx="711200" cy="114300"/>
            </a:xfrm>
            <a:custGeom>
              <a:avLst/>
              <a:gdLst/>
              <a:ahLst/>
              <a:cxnLst>
                <a:cxn ang="0">
                  <a:pos x="382" y="112"/>
                </a:cxn>
                <a:cxn ang="0">
                  <a:pos x="158" y="336"/>
                </a:cxn>
                <a:cxn ang="0">
                  <a:pos x="2978" y="336"/>
                </a:cxn>
                <a:cxn ang="0">
                  <a:pos x="2754" y="112"/>
                </a:cxn>
                <a:cxn ang="0">
                  <a:pos x="382" y="112"/>
                </a:cxn>
                <a:cxn ang="0">
                  <a:pos x="336" y="0"/>
                </a:cxn>
                <a:cxn ang="0">
                  <a:pos x="2800" y="0"/>
                </a:cxn>
                <a:cxn ang="0">
                  <a:pos x="3136" y="336"/>
                </a:cxn>
                <a:cxn ang="0">
                  <a:pos x="3136" y="504"/>
                </a:cxn>
                <a:cxn ang="0">
                  <a:pos x="0" y="504"/>
                </a:cxn>
                <a:cxn ang="0">
                  <a:pos x="0" y="336"/>
                </a:cxn>
                <a:cxn ang="0">
                  <a:pos x="336" y="0"/>
                </a:cxn>
              </a:cxnLst>
              <a:rect l="0" t="0" r="r" b="b"/>
              <a:pathLst>
                <a:path w="3136" h="504">
                  <a:moveTo>
                    <a:pt x="382" y="112"/>
                  </a:moveTo>
                  <a:lnTo>
                    <a:pt x="158" y="336"/>
                  </a:lnTo>
                  <a:lnTo>
                    <a:pt x="2978" y="336"/>
                  </a:lnTo>
                  <a:lnTo>
                    <a:pt x="2754" y="112"/>
                  </a:lnTo>
                  <a:lnTo>
                    <a:pt x="382" y="112"/>
                  </a:lnTo>
                  <a:close/>
                  <a:moveTo>
                    <a:pt x="336" y="0"/>
                  </a:moveTo>
                  <a:lnTo>
                    <a:pt x="2800" y="0"/>
                  </a:lnTo>
                  <a:lnTo>
                    <a:pt x="3136" y="336"/>
                  </a:lnTo>
                  <a:lnTo>
                    <a:pt x="3136" y="504"/>
                  </a:lnTo>
                  <a:lnTo>
                    <a:pt x="0" y="504"/>
                  </a:lnTo>
                  <a:lnTo>
                    <a:pt x="0" y="336"/>
                  </a:lnTo>
                  <a:lnTo>
                    <a:pt x="3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29" name="Freeform 118"/>
            <p:cNvSpPr>
              <a:spLocks/>
            </p:cNvSpPr>
            <p:nvPr/>
          </p:nvSpPr>
          <p:spPr bwMode="auto">
            <a:xfrm>
              <a:off x="2497138" y="2595563"/>
              <a:ext cx="304800" cy="80963"/>
            </a:xfrm>
            <a:custGeom>
              <a:avLst/>
              <a:gdLst/>
              <a:ahLst/>
              <a:cxnLst>
                <a:cxn ang="0">
                  <a:pos x="708" y="0"/>
                </a:cxn>
                <a:cxn ang="0">
                  <a:pos x="777" y="4"/>
                </a:cxn>
                <a:cxn ang="0">
                  <a:pos x="847" y="15"/>
                </a:cxn>
                <a:cxn ang="0">
                  <a:pos x="914" y="30"/>
                </a:cxn>
                <a:cxn ang="0">
                  <a:pos x="981" y="50"/>
                </a:cxn>
                <a:cxn ang="0">
                  <a:pos x="1048" y="76"/>
                </a:cxn>
                <a:cxn ang="0">
                  <a:pos x="1112" y="106"/>
                </a:cxn>
                <a:cxn ang="0">
                  <a:pos x="1174" y="141"/>
                </a:cxn>
                <a:cxn ang="0">
                  <a:pos x="1234" y="181"/>
                </a:cxn>
                <a:cxn ang="0">
                  <a:pos x="1292" y="227"/>
                </a:cxn>
                <a:cxn ang="0">
                  <a:pos x="1346" y="278"/>
                </a:cxn>
                <a:cxn ang="0">
                  <a:pos x="1267" y="357"/>
                </a:cxn>
                <a:cxn ang="0">
                  <a:pos x="1216" y="310"/>
                </a:cxn>
                <a:cxn ang="0">
                  <a:pos x="1163" y="268"/>
                </a:cxn>
                <a:cxn ang="0">
                  <a:pos x="1107" y="231"/>
                </a:cxn>
                <a:cxn ang="0">
                  <a:pos x="1049" y="200"/>
                </a:cxn>
                <a:cxn ang="0">
                  <a:pos x="989" y="172"/>
                </a:cxn>
                <a:cxn ang="0">
                  <a:pos x="928" y="151"/>
                </a:cxn>
                <a:cxn ang="0">
                  <a:pos x="865" y="133"/>
                </a:cxn>
                <a:cxn ang="0">
                  <a:pos x="801" y="120"/>
                </a:cxn>
                <a:cxn ang="0">
                  <a:pos x="737" y="114"/>
                </a:cxn>
                <a:cxn ang="0">
                  <a:pos x="673" y="111"/>
                </a:cxn>
                <a:cxn ang="0">
                  <a:pos x="609" y="114"/>
                </a:cxn>
                <a:cxn ang="0">
                  <a:pos x="545" y="120"/>
                </a:cxn>
                <a:cxn ang="0">
                  <a:pos x="481" y="133"/>
                </a:cxn>
                <a:cxn ang="0">
                  <a:pos x="418" y="151"/>
                </a:cxn>
                <a:cxn ang="0">
                  <a:pos x="357" y="172"/>
                </a:cxn>
                <a:cxn ang="0">
                  <a:pos x="297" y="200"/>
                </a:cxn>
                <a:cxn ang="0">
                  <a:pos x="239" y="231"/>
                </a:cxn>
                <a:cxn ang="0">
                  <a:pos x="183" y="268"/>
                </a:cxn>
                <a:cxn ang="0">
                  <a:pos x="130" y="310"/>
                </a:cxn>
                <a:cxn ang="0">
                  <a:pos x="79" y="357"/>
                </a:cxn>
                <a:cxn ang="0">
                  <a:pos x="0" y="278"/>
                </a:cxn>
                <a:cxn ang="0">
                  <a:pos x="54" y="227"/>
                </a:cxn>
                <a:cxn ang="0">
                  <a:pos x="112" y="181"/>
                </a:cxn>
                <a:cxn ang="0">
                  <a:pos x="172" y="141"/>
                </a:cxn>
                <a:cxn ang="0">
                  <a:pos x="234" y="106"/>
                </a:cxn>
                <a:cxn ang="0">
                  <a:pos x="298" y="76"/>
                </a:cxn>
                <a:cxn ang="0">
                  <a:pos x="365" y="50"/>
                </a:cxn>
                <a:cxn ang="0">
                  <a:pos x="432" y="30"/>
                </a:cxn>
                <a:cxn ang="0">
                  <a:pos x="499" y="15"/>
                </a:cxn>
                <a:cxn ang="0">
                  <a:pos x="569" y="4"/>
                </a:cxn>
                <a:cxn ang="0">
                  <a:pos x="638" y="0"/>
                </a:cxn>
                <a:cxn ang="0">
                  <a:pos x="708" y="0"/>
                </a:cxn>
              </a:cxnLst>
              <a:rect l="0" t="0" r="r" b="b"/>
              <a:pathLst>
                <a:path w="1346" h="357">
                  <a:moveTo>
                    <a:pt x="708" y="0"/>
                  </a:moveTo>
                  <a:lnTo>
                    <a:pt x="777" y="4"/>
                  </a:lnTo>
                  <a:lnTo>
                    <a:pt x="847" y="15"/>
                  </a:lnTo>
                  <a:lnTo>
                    <a:pt x="914" y="30"/>
                  </a:lnTo>
                  <a:lnTo>
                    <a:pt x="981" y="50"/>
                  </a:lnTo>
                  <a:lnTo>
                    <a:pt x="1048" y="76"/>
                  </a:lnTo>
                  <a:lnTo>
                    <a:pt x="1112" y="106"/>
                  </a:lnTo>
                  <a:lnTo>
                    <a:pt x="1174" y="141"/>
                  </a:lnTo>
                  <a:lnTo>
                    <a:pt x="1234" y="181"/>
                  </a:lnTo>
                  <a:lnTo>
                    <a:pt x="1292" y="227"/>
                  </a:lnTo>
                  <a:lnTo>
                    <a:pt x="1346" y="278"/>
                  </a:lnTo>
                  <a:lnTo>
                    <a:pt x="1267" y="357"/>
                  </a:lnTo>
                  <a:lnTo>
                    <a:pt x="1216" y="310"/>
                  </a:lnTo>
                  <a:lnTo>
                    <a:pt x="1163" y="268"/>
                  </a:lnTo>
                  <a:lnTo>
                    <a:pt x="1107" y="231"/>
                  </a:lnTo>
                  <a:lnTo>
                    <a:pt x="1049" y="200"/>
                  </a:lnTo>
                  <a:lnTo>
                    <a:pt x="989" y="172"/>
                  </a:lnTo>
                  <a:lnTo>
                    <a:pt x="928" y="151"/>
                  </a:lnTo>
                  <a:lnTo>
                    <a:pt x="865" y="133"/>
                  </a:lnTo>
                  <a:lnTo>
                    <a:pt x="801" y="120"/>
                  </a:lnTo>
                  <a:lnTo>
                    <a:pt x="737" y="114"/>
                  </a:lnTo>
                  <a:lnTo>
                    <a:pt x="673" y="111"/>
                  </a:lnTo>
                  <a:lnTo>
                    <a:pt x="609" y="114"/>
                  </a:lnTo>
                  <a:lnTo>
                    <a:pt x="545" y="120"/>
                  </a:lnTo>
                  <a:lnTo>
                    <a:pt x="481" y="133"/>
                  </a:lnTo>
                  <a:lnTo>
                    <a:pt x="418" y="151"/>
                  </a:lnTo>
                  <a:lnTo>
                    <a:pt x="357" y="172"/>
                  </a:lnTo>
                  <a:lnTo>
                    <a:pt x="297" y="200"/>
                  </a:lnTo>
                  <a:lnTo>
                    <a:pt x="239" y="231"/>
                  </a:lnTo>
                  <a:lnTo>
                    <a:pt x="183" y="268"/>
                  </a:lnTo>
                  <a:lnTo>
                    <a:pt x="130" y="310"/>
                  </a:lnTo>
                  <a:lnTo>
                    <a:pt x="79" y="357"/>
                  </a:lnTo>
                  <a:lnTo>
                    <a:pt x="0" y="278"/>
                  </a:lnTo>
                  <a:lnTo>
                    <a:pt x="54" y="227"/>
                  </a:lnTo>
                  <a:lnTo>
                    <a:pt x="112" y="181"/>
                  </a:lnTo>
                  <a:lnTo>
                    <a:pt x="172" y="141"/>
                  </a:lnTo>
                  <a:lnTo>
                    <a:pt x="234" y="106"/>
                  </a:lnTo>
                  <a:lnTo>
                    <a:pt x="298" y="76"/>
                  </a:lnTo>
                  <a:lnTo>
                    <a:pt x="365" y="50"/>
                  </a:lnTo>
                  <a:lnTo>
                    <a:pt x="432" y="30"/>
                  </a:lnTo>
                  <a:lnTo>
                    <a:pt x="499" y="15"/>
                  </a:lnTo>
                  <a:lnTo>
                    <a:pt x="569" y="4"/>
                  </a:lnTo>
                  <a:lnTo>
                    <a:pt x="638" y="0"/>
                  </a:lnTo>
                  <a:lnTo>
                    <a:pt x="7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30" name="Freeform 119"/>
            <p:cNvSpPr>
              <a:spLocks/>
            </p:cNvSpPr>
            <p:nvPr/>
          </p:nvSpPr>
          <p:spPr bwMode="auto">
            <a:xfrm>
              <a:off x="2532063" y="2646363"/>
              <a:ext cx="234950" cy="66675"/>
            </a:xfrm>
            <a:custGeom>
              <a:avLst/>
              <a:gdLst/>
              <a:ahLst/>
              <a:cxnLst>
                <a:cxn ang="0">
                  <a:pos x="515" y="0"/>
                </a:cxn>
                <a:cxn ang="0">
                  <a:pos x="577" y="4"/>
                </a:cxn>
                <a:cxn ang="0">
                  <a:pos x="639" y="11"/>
                </a:cxn>
                <a:cxn ang="0">
                  <a:pos x="700" y="24"/>
                </a:cxn>
                <a:cxn ang="0">
                  <a:pos x="759" y="43"/>
                </a:cxn>
                <a:cxn ang="0">
                  <a:pos x="818" y="67"/>
                </a:cxn>
                <a:cxn ang="0">
                  <a:pos x="874" y="96"/>
                </a:cxn>
                <a:cxn ang="0">
                  <a:pos x="929" y="130"/>
                </a:cxn>
                <a:cxn ang="0">
                  <a:pos x="981" y="170"/>
                </a:cxn>
                <a:cxn ang="0">
                  <a:pos x="1030" y="214"/>
                </a:cxn>
                <a:cxn ang="0">
                  <a:pos x="951" y="294"/>
                </a:cxn>
                <a:cxn ang="0">
                  <a:pos x="907" y="254"/>
                </a:cxn>
                <a:cxn ang="0">
                  <a:pos x="860" y="219"/>
                </a:cxn>
                <a:cxn ang="0">
                  <a:pos x="810" y="188"/>
                </a:cxn>
                <a:cxn ang="0">
                  <a:pos x="759" y="163"/>
                </a:cxn>
                <a:cxn ang="0">
                  <a:pos x="707" y="144"/>
                </a:cxn>
                <a:cxn ang="0">
                  <a:pos x="653" y="129"/>
                </a:cxn>
                <a:cxn ang="0">
                  <a:pos x="599" y="119"/>
                </a:cxn>
                <a:cxn ang="0">
                  <a:pos x="543" y="113"/>
                </a:cxn>
                <a:cxn ang="0">
                  <a:pos x="487" y="113"/>
                </a:cxn>
                <a:cxn ang="0">
                  <a:pos x="431" y="119"/>
                </a:cxn>
                <a:cxn ang="0">
                  <a:pos x="377" y="129"/>
                </a:cxn>
                <a:cxn ang="0">
                  <a:pos x="323" y="144"/>
                </a:cxn>
                <a:cxn ang="0">
                  <a:pos x="271" y="163"/>
                </a:cxn>
                <a:cxn ang="0">
                  <a:pos x="220" y="188"/>
                </a:cxn>
                <a:cxn ang="0">
                  <a:pos x="170" y="219"/>
                </a:cxn>
                <a:cxn ang="0">
                  <a:pos x="123" y="254"/>
                </a:cxn>
                <a:cxn ang="0">
                  <a:pos x="79" y="294"/>
                </a:cxn>
                <a:cxn ang="0">
                  <a:pos x="0" y="214"/>
                </a:cxn>
                <a:cxn ang="0">
                  <a:pos x="49" y="170"/>
                </a:cxn>
                <a:cxn ang="0">
                  <a:pos x="101" y="130"/>
                </a:cxn>
                <a:cxn ang="0">
                  <a:pos x="156" y="96"/>
                </a:cxn>
                <a:cxn ang="0">
                  <a:pos x="212" y="67"/>
                </a:cxn>
                <a:cxn ang="0">
                  <a:pos x="271" y="43"/>
                </a:cxn>
                <a:cxn ang="0">
                  <a:pos x="330" y="24"/>
                </a:cxn>
                <a:cxn ang="0">
                  <a:pos x="391" y="11"/>
                </a:cxn>
                <a:cxn ang="0">
                  <a:pos x="453" y="4"/>
                </a:cxn>
                <a:cxn ang="0">
                  <a:pos x="515" y="0"/>
                </a:cxn>
              </a:cxnLst>
              <a:rect l="0" t="0" r="r" b="b"/>
              <a:pathLst>
                <a:path w="1030" h="294">
                  <a:moveTo>
                    <a:pt x="515" y="0"/>
                  </a:moveTo>
                  <a:lnTo>
                    <a:pt x="577" y="4"/>
                  </a:lnTo>
                  <a:lnTo>
                    <a:pt x="639" y="11"/>
                  </a:lnTo>
                  <a:lnTo>
                    <a:pt x="700" y="24"/>
                  </a:lnTo>
                  <a:lnTo>
                    <a:pt x="759" y="43"/>
                  </a:lnTo>
                  <a:lnTo>
                    <a:pt x="818" y="67"/>
                  </a:lnTo>
                  <a:lnTo>
                    <a:pt x="874" y="96"/>
                  </a:lnTo>
                  <a:lnTo>
                    <a:pt x="929" y="130"/>
                  </a:lnTo>
                  <a:lnTo>
                    <a:pt x="981" y="170"/>
                  </a:lnTo>
                  <a:lnTo>
                    <a:pt x="1030" y="214"/>
                  </a:lnTo>
                  <a:lnTo>
                    <a:pt x="951" y="294"/>
                  </a:lnTo>
                  <a:lnTo>
                    <a:pt x="907" y="254"/>
                  </a:lnTo>
                  <a:lnTo>
                    <a:pt x="860" y="219"/>
                  </a:lnTo>
                  <a:lnTo>
                    <a:pt x="810" y="188"/>
                  </a:lnTo>
                  <a:lnTo>
                    <a:pt x="759" y="163"/>
                  </a:lnTo>
                  <a:lnTo>
                    <a:pt x="707" y="144"/>
                  </a:lnTo>
                  <a:lnTo>
                    <a:pt x="653" y="129"/>
                  </a:lnTo>
                  <a:lnTo>
                    <a:pt x="599" y="119"/>
                  </a:lnTo>
                  <a:lnTo>
                    <a:pt x="543" y="113"/>
                  </a:lnTo>
                  <a:lnTo>
                    <a:pt x="487" y="113"/>
                  </a:lnTo>
                  <a:lnTo>
                    <a:pt x="431" y="119"/>
                  </a:lnTo>
                  <a:lnTo>
                    <a:pt x="377" y="129"/>
                  </a:lnTo>
                  <a:lnTo>
                    <a:pt x="323" y="144"/>
                  </a:lnTo>
                  <a:lnTo>
                    <a:pt x="271" y="163"/>
                  </a:lnTo>
                  <a:lnTo>
                    <a:pt x="220" y="188"/>
                  </a:lnTo>
                  <a:lnTo>
                    <a:pt x="170" y="219"/>
                  </a:lnTo>
                  <a:lnTo>
                    <a:pt x="123" y="254"/>
                  </a:lnTo>
                  <a:lnTo>
                    <a:pt x="79" y="294"/>
                  </a:lnTo>
                  <a:lnTo>
                    <a:pt x="0" y="214"/>
                  </a:lnTo>
                  <a:lnTo>
                    <a:pt x="49" y="170"/>
                  </a:lnTo>
                  <a:lnTo>
                    <a:pt x="101" y="130"/>
                  </a:lnTo>
                  <a:lnTo>
                    <a:pt x="156" y="96"/>
                  </a:lnTo>
                  <a:lnTo>
                    <a:pt x="212" y="67"/>
                  </a:lnTo>
                  <a:lnTo>
                    <a:pt x="271" y="43"/>
                  </a:lnTo>
                  <a:lnTo>
                    <a:pt x="330" y="24"/>
                  </a:lnTo>
                  <a:lnTo>
                    <a:pt x="391" y="11"/>
                  </a:lnTo>
                  <a:lnTo>
                    <a:pt x="453" y="4"/>
                  </a:lnTo>
                  <a:lnTo>
                    <a:pt x="5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31" name="Freeform 120"/>
            <p:cNvSpPr>
              <a:spLocks/>
            </p:cNvSpPr>
            <p:nvPr/>
          </p:nvSpPr>
          <p:spPr bwMode="auto">
            <a:xfrm>
              <a:off x="2568576" y="2697163"/>
              <a:ext cx="161925" cy="50800"/>
            </a:xfrm>
            <a:custGeom>
              <a:avLst/>
              <a:gdLst/>
              <a:ahLst/>
              <a:cxnLst>
                <a:cxn ang="0">
                  <a:pos x="330" y="0"/>
                </a:cxn>
                <a:cxn ang="0">
                  <a:pos x="382" y="0"/>
                </a:cxn>
                <a:cxn ang="0">
                  <a:pos x="433" y="6"/>
                </a:cxn>
                <a:cxn ang="0">
                  <a:pos x="484" y="17"/>
                </a:cxn>
                <a:cxn ang="0">
                  <a:pos x="533" y="32"/>
                </a:cxn>
                <a:cxn ang="0">
                  <a:pos x="582" y="53"/>
                </a:cxn>
                <a:cxn ang="0">
                  <a:pos x="628" y="80"/>
                </a:cxn>
                <a:cxn ang="0">
                  <a:pos x="671" y="111"/>
                </a:cxn>
                <a:cxn ang="0">
                  <a:pos x="712" y="148"/>
                </a:cxn>
                <a:cxn ang="0">
                  <a:pos x="633" y="227"/>
                </a:cxn>
                <a:cxn ang="0">
                  <a:pos x="599" y="197"/>
                </a:cxn>
                <a:cxn ang="0">
                  <a:pos x="562" y="171"/>
                </a:cxn>
                <a:cxn ang="0">
                  <a:pos x="523" y="149"/>
                </a:cxn>
                <a:cxn ang="0">
                  <a:pos x="483" y="133"/>
                </a:cxn>
                <a:cxn ang="0">
                  <a:pos x="442" y="122"/>
                </a:cxn>
                <a:cxn ang="0">
                  <a:pos x="399" y="114"/>
                </a:cxn>
                <a:cxn ang="0">
                  <a:pos x="355" y="112"/>
                </a:cxn>
                <a:cxn ang="0">
                  <a:pos x="313" y="114"/>
                </a:cxn>
                <a:cxn ang="0">
                  <a:pos x="270" y="122"/>
                </a:cxn>
                <a:cxn ang="0">
                  <a:pos x="229" y="133"/>
                </a:cxn>
                <a:cxn ang="0">
                  <a:pos x="189" y="149"/>
                </a:cxn>
                <a:cxn ang="0">
                  <a:pos x="150" y="171"/>
                </a:cxn>
                <a:cxn ang="0">
                  <a:pos x="113" y="197"/>
                </a:cxn>
                <a:cxn ang="0">
                  <a:pos x="79" y="227"/>
                </a:cxn>
                <a:cxn ang="0">
                  <a:pos x="0" y="148"/>
                </a:cxn>
                <a:cxn ang="0">
                  <a:pos x="41" y="111"/>
                </a:cxn>
                <a:cxn ang="0">
                  <a:pos x="84" y="80"/>
                </a:cxn>
                <a:cxn ang="0">
                  <a:pos x="130" y="53"/>
                </a:cxn>
                <a:cxn ang="0">
                  <a:pos x="179" y="32"/>
                </a:cxn>
                <a:cxn ang="0">
                  <a:pos x="228" y="17"/>
                </a:cxn>
                <a:cxn ang="0">
                  <a:pos x="279" y="6"/>
                </a:cxn>
                <a:cxn ang="0">
                  <a:pos x="330" y="0"/>
                </a:cxn>
              </a:cxnLst>
              <a:rect l="0" t="0" r="r" b="b"/>
              <a:pathLst>
                <a:path w="712" h="227">
                  <a:moveTo>
                    <a:pt x="330" y="0"/>
                  </a:moveTo>
                  <a:lnTo>
                    <a:pt x="382" y="0"/>
                  </a:lnTo>
                  <a:lnTo>
                    <a:pt x="433" y="6"/>
                  </a:lnTo>
                  <a:lnTo>
                    <a:pt x="484" y="17"/>
                  </a:lnTo>
                  <a:lnTo>
                    <a:pt x="533" y="32"/>
                  </a:lnTo>
                  <a:lnTo>
                    <a:pt x="582" y="53"/>
                  </a:lnTo>
                  <a:lnTo>
                    <a:pt x="628" y="80"/>
                  </a:lnTo>
                  <a:lnTo>
                    <a:pt x="671" y="111"/>
                  </a:lnTo>
                  <a:lnTo>
                    <a:pt x="712" y="148"/>
                  </a:lnTo>
                  <a:lnTo>
                    <a:pt x="633" y="227"/>
                  </a:lnTo>
                  <a:lnTo>
                    <a:pt x="599" y="197"/>
                  </a:lnTo>
                  <a:lnTo>
                    <a:pt x="562" y="171"/>
                  </a:lnTo>
                  <a:lnTo>
                    <a:pt x="523" y="149"/>
                  </a:lnTo>
                  <a:lnTo>
                    <a:pt x="483" y="133"/>
                  </a:lnTo>
                  <a:lnTo>
                    <a:pt x="442" y="122"/>
                  </a:lnTo>
                  <a:lnTo>
                    <a:pt x="399" y="114"/>
                  </a:lnTo>
                  <a:lnTo>
                    <a:pt x="355" y="112"/>
                  </a:lnTo>
                  <a:lnTo>
                    <a:pt x="313" y="114"/>
                  </a:lnTo>
                  <a:lnTo>
                    <a:pt x="270" y="122"/>
                  </a:lnTo>
                  <a:lnTo>
                    <a:pt x="229" y="133"/>
                  </a:lnTo>
                  <a:lnTo>
                    <a:pt x="189" y="149"/>
                  </a:lnTo>
                  <a:lnTo>
                    <a:pt x="150" y="171"/>
                  </a:lnTo>
                  <a:lnTo>
                    <a:pt x="113" y="197"/>
                  </a:lnTo>
                  <a:lnTo>
                    <a:pt x="79" y="227"/>
                  </a:lnTo>
                  <a:lnTo>
                    <a:pt x="0" y="148"/>
                  </a:lnTo>
                  <a:lnTo>
                    <a:pt x="41" y="111"/>
                  </a:lnTo>
                  <a:lnTo>
                    <a:pt x="84" y="80"/>
                  </a:lnTo>
                  <a:lnTo>
                    <a:pt x="130" y="53"/>
                  </a:lnTo>
                  <a:lnTo>
                    <a:pt x="179" y="32"/>
                  </a:lnTo>
                  <a:lnTo>
                    <a:pt x="228" y="17"/>
                  </a:lnTo>
                  <a:lnTo>
                    <a:pt x="279" y="6"/>
                  </a:lnTo>
                  <a:lnTo>
                    <a:pt x="3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4" name="TextBox 3"/>
          <p:cNvSpPr txBox="1"/>
          <p:nvPr/>
        </p:nvSpPr>
        <p:spPr>
          <a:xfrm>
            <a:off x="1663333" y="2831225"/>
            <a:ext cx="1604865" cy="501650"/>
          </a:xfrm>
          <a:prstGeom prst="rect">
            <a:avLst/>
          </a:prstGeom>
          <a:noFill/>
        </p:spPr>
        <p:txBody>
          <a:bodyPr wrap="square" lIns="54610" tIns="54610" rIns="54610" bIns="54610" rtlCol="0">
            <a:noAutofit/>
          </a:bodyPr>
          <a:lstStyle/>
          <a:p>
            <a:pPr algn="ctr">
              <a:spcAft>
                <a:spcPts val="600"/>
              </a:spcAft>
            </a:pPr>
            <a:r>
              <a:rPr lang="en-US" sz="1050" b="1" u="sng" dirty="0" err="1" smtClean="0">
                <a:solidFill>
                  <a:schemeClr val="accent5"/>
                </a:solidFill>
              </a:rPr>
              <a:t>Télétravail</a:t>
            </a:r>
            <a:endParaRPr lang="en-US" sz="1000" b="1" u="sng" dirty="0" smtClean="0">
              <a:solidFill>
                <a:schemeClr val="accent5"/>
              </a:solidFill>
            </a:endParaRPr>
          </a:p>
          <a:p>
            <a:pPr algn="ctr">
              <a:spcAft>
                <a:spcPts val="600"/>
              </a:spcAft>
            </a:pPr>
            <a:r>
              <a:rPr lang="en-US" sz="1000" dirty="0" smtClean="0">
                <a:solidFill>
                  <a:schemeClr val="tx2"/>
                </a:solidFill>
              </a:rPr>
              <a:t>1 jour par </a:t>
            </a:r>
            <a:r>
              <a:rPr lang="en-US" sz="1000" dirty="0" err="1" smtClean="0">
                <a:solidFill>
                  <a:schemeClr val="tx2"/>
                </a:solidFill>
              </a:rPr>
              <a:t>semaine</a:t>
            </a:r>
            <a:endParaRPr lang="en-US" sz="1000" dirty="0" smtClean="0">
              <a:solidFill>
                <a:schemeClr val="tx2"/>
              </a:solidFill>
            </a:endParaRPr>
          </a:p>
        </p:txBody>
      </p:sp>
      <p:cxnSp>
        <p:nvCxnSpPr>
          <p:cNvPr id="7" name="Straight Arrow Connector 6"/>
          <p:cNvCxnSpPr/>
          <p:nvPr/>
        </p:nvCxnSpPr>
        <p:spPr>
          <a:xfrm flipH="1">
            <a:off x="3685837" y="3352304"/>
            <a:ext cx="172" cy="54830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42" name="TextBox 41"/>
          <p:cNvSpPr txBox="1"/>
          <p:nvPr/>
        </p:nvSpPr>
        <p:spPr>
          <a:xfrm>
            <a:off x="1460534" y="4241418"/>
            <a:ext cx="1604865" cy="501650"/>
          </a:xfrm>
          <a:prstGeom prst="rect">
            <a:avLst/>
          </a:prstGeom>
          <a:noFill/>
        </p:spPr>
        <p:txBody>
          <a:bodyPr wrap="square" lIns="54610" tIns="54610" rIns="54610" bIns="54610" rtlCol="0">
            <a:noAutofit/>
          </a:bodyPr>
          <a:lstStyle/>
          <a:p>
            <a:pPr algn="ctr">
              <a:spcAft>
                <a:spcPts val="600"/>
              </a:spcAft>
            </a:pPr>
            <a:r>
              <a:rPr lang="en-US" sz="1000" dirty="0" smtClean="0">
                <a:solidFill>
                  <a:schemeClr val="tx2"/>
                </a:solidFill>
              </a:rPr>
              <a:t>Formation </a:t>
            </a:r>
            <a:r>
              <a:rPr lang="en-US" sz="1000" dirty="0" err="1" smtClean="0">
                <a:solidFill>
                  <a:schemeClr val="tx2"/>
                </a:solidFill>
              </a:rPr>
              <a:t>demandée</a:t>
            </a:r>
            <a:r>
              <a:rPr lang="en-US" sz="1000" dirty="0" smtClean="0">
                <a:solidFill>
                  <a:schemeClr val="tx2"/>
                </a:solidFill>
              </a:rPr>
              <a:t> par </a:t>
            </a:r>
            <a:r>
              <a:rPr lang="en-US" sz="1000" dirty="0" err="1" smtClean="0">
                <a:solidFill>
                  <a:schemeClr val="tx2"/>
                </a:solidFill>
              </a:rPr>
              <a:t>l’employeur</a:t>
            </a:r>
            <a:r>
              <a:rPr lang="en-US" sz="1000" dirty="0" smtClean="0">
                <a:solidFill>
                  <a:schemeClr val="tx2"/>
                </a:solidFill>
              </a:rPr>
              <a:t> </a:t>
            </a:r>
            <a:r>
              <a:rPr lang="en-US" sz="1000" dirty="0" err="1" smtClean="0">
                <a:solidFill>
                  <a:schemeClr val="tx2"/>
                </a:solidFill>
              </a:rPr>
              <a:t>en</a:t>
            </a:r>
            <a:r>
              <a:rPr lang="en-US" sz="1000" dirty="0" smtClean="0">
                <a:solidFill>
                  <a:schemeClr val="tx2"/>
                </a:solidFill>
              </a:rPr>
              <a:t> France  </a:t>
            </a:r>
          </a:p>
          <a:p>
            <a:pPr algn="ctr">
              <a:spcAft>
                <a:spcPts val="600"/>
              </a:spcAft>
            </a:pPr>
            <a:r>
              <a:rPr lang="en-US" sz="1000" dirty="0">
                <a:solidFill>
                  <a:schemeClr val="tx2"/>
                </a:solidFill>
              </a:rPr>
              <a:t>2</a:t>
            </a:r>
            <a:r>
              <a:rPr lang="en-US" sz="1000" dirty="0" smtClean="0">
                <a:solidFill>
                  <a:schemeClr val="tx2"/>
                </a:solidFill>
              </a:rPr>
              <a:t> </a:t>
            </a:r>
            <a:r>
              <a:rPr lang="en-US" sz="1000" dirty="0" err="1" smtClean="0">
                <a:solidFill>
                  <a:schemeClr val="tx2"/>
                </a:solidFill>
              </a:rPr>
              <a:t>semaines</a:t>
            </a:r>
            <a:r>
              <a:rPr lang="en-US" sz="1000" dirty="0">
                <a:solidFill>
                  <a:schemeClr val="tx2"/>
                </a:solidFill>
              </a:rPr>
              <a:t> </a:t>
            </a:r>
            <a:r>
              <a:rPr lang="en-US" sz="1000" dirty="0" smtClean="0">
                <a:solidFill>
                  <a:schemeClr val="tx2"/>
                </a:solidFill>
              </a:rPr>
              <a:t>/ an</a:t>
            </a:r>
          </a:p>
        </p:txBody>
      </p:sp>
      <p:sp>
        <p:nvSpPr>
          <p:cNvPr id="59" name="TextBox 58"/>
          <p:cNvSpPr txBox="1"/>
          <p:nvPr/>
        </p:nvSpPr>
        <p:spPr>
          <a:xfrm>
            <a:off x="3766800" y="3437712"/>
            <a:ext cx="2330218" cy="501650"/>
          </a:xfrm>
          <a:prstGeom prst="rect">
            <a:avLst/>
          </a:prstGeom>
          <a:noFill/>
        </p:spPr>
        <p:txBody>
          <a:bodyPr wrap="square" lIns="54610" tIns="54610" rIns="54610" bIns="54610" rtlCol="0">
            <a:noAutofit/>
          </a:bodyPr>
          <a:lstStyle/>
          <a:p>
            <a:pPr algn="ctr">
              <a:spcAft>
                <a:spcPts val="600"/>
              </a:spcAft>
            </a:pPr>
            <a:r>
              <a:rPr lang="en-US" sz="1000" b="1" dirty="0" smtClean="0">
                <a:solidFill>
                  <a:schemeClr val="tx2"/>
                </a:solidFill>
              </a:rPr>
              <a:t>Convention France – Luxembourg </a:t>
            </a:r>
          </a:p>
          <a:p>
            <a:pPr algn="ctr">
              <a:spcAft>
                <a:spcPts val="600"/>
              </a:spcAft>
            </a:pPr>
            <a:r>
              <a:rPr lang="en-US" sz="1000" b="1" u="sng" dirty="0" smtClean="0">
                <a:solidFill>
                  <a:schemeClr val="accent5"/>
                </a:solidFill>
              </a:rPr>
              <a:t>29 </a:t>
            </a:r>
            <a:r>
              <a:rPr lang="en-US" sz="1000" b="1" u="sng" dirty="0" err="1" smtClean="0">
                <a:solidFill>
                  <a:schemeClr val="accent5"/>
                </a:solidFill>
              </a:rPr>
              <a:t>jours</a:t>
            </a:r>
            <a:endParaRPr lang="en-US" sz="1000" b="1" u="sng" dirty="0" smtClean="0">
              <a:solidFill>
                <a:schemeClr val="accent5"/>
              </a:solidFill>
            </a:endParaRPr>
          </a:p>
        </p:txBody>
      </p:sp>
      <p:cxnSp>
        <p:nvCxnSpPr>
          <p:cNvPr id="67" name="Straight Arrow Connector 66"/>
          <p:cNvCxnSpPr/>
          <p:nvPr/>
        </p:nvCxnSpPr>
        <p:spPr>
          <a:xfrm>
            <a:off x="3685835" y="5064296"/>
            <a:ext cx="1" cy="38336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40" name="TextBox 39"/>
          <p:cNvSpPr txBox="1"/>
          <p:nvPr/>
        </p:nvSpPr>
        <p:spPr>
          <a:xfrm>
            <a:off x="2600684" y="5546773"/>
            <a:ext cx="2330218" cy="501650"/>
          </a:xfrm>
          <a:prstGeom prst="rect">
            <a:avLst/>
          </a:prstGeom>
          <a:noFill/>
        </p:spPr>
        <p:txBody>
          <a:bodyPr wrap="square" lIns="54610" tIns="54610" rIns="54610" bIns="54610" rtlCol="0">
            <a:noAutofit/>
          </a:bodyPr>
          <a:lstStyle/>
          <a:p>
            <a:pPr algn="ctr">
              <a:spcAft>
                <a:spcPts val="600"/>
              </a:spcAft>
            </a:pPr>
            <a:r>
              <a:rPr lang="en-US" sz="1000" b="1" dirty="0" err="1" smtClean="0">
                <a:solidFill>
                  <a:schemeClr val="tx2"/>
                </a:solidFill>
              </a:rPr>
              <a:t>Sécurité</a:t>
            </a:r>
            <a:r>
              <a:rPr lang="en-US" sz="1000" b="1" dirty="0" smtClean="0">
                <a:solidFill>
                  <a:schemeClr val="tx2"/>
                </a:solidFill>
              </a:rPr>
              <a:t> </a:t>
            </a:r>
            <a:r>
              <a:rPr lang="en-US" sz="1000" b="1" dirty="0" err="1" smtClean="0">
                <a:solidFill>
                  <a:schemeClr val="tx2"/>
                </a:solidFill>
              </a:rPr>
              <a:t>sociale</a:t>
            </a:r>
            <a:endParaRPr lang="en-US" sz="1000" b="1" dirty="0" smtClean="0">
              <a:solidFill>
                <a:schemeClr val="tx2"/>
              </a:solidFill>
            </a:endParaRPr>
          </a:p>
          <a:p>
            <a:pPr algn="ctr">
              <a:spcAft>
                <a:spcPts val="600"/>
              </a:spcAft>
            </a:pPr>
            <a:r>
              <a:rPr lang="en-US" sz="1000" b="1" u="sng" dirty="0" smtClean="0">
                <a:solidFill>
                  <a:schemeClr val="accent5"/>
                </a:solidFill>
              </a:rPr>
              <a:t>25%</a:t>
            </a:r>
          </a:p>
        </p:txBody>
      </p:sp>
      <p:sp>
        <p:nvSpPr>
          <p:cNvPr id="32" name="Freeform 10"/>
          <p:cNvSpPr>
            <a:spLocks/>
          </p:cNvSpPr>
          <p:nvPr/>
        </p:nvSpPr>
        <p:spPr bwMode="auto">
          <a:xfrm>
            <a:off x="3913737" y="4292188"/>
            <a:ext cx="18520" cy="106844"/>
          </a:xfrm>
          <a:custGeom>
            <a:avLst/>
            <a:gdLst/>
            <a:ahLst/>
            <a:cxnLst>
              <a:cxn ang="0">
                <a:pos x="0" y="75"/>
              </a:cxn>
              <a:cxn ang="0">
                <a:pos x="13" y="75"/>
              </a:cxn>
              <a:cxn ang="0">
                <a:pos x="13" y="0"/>
              </a:cxn>
              <a:cxn ang="0">
                <a:pos x="0" y="8"/>
              </a:cxn>
              <a:cxn ang="0">
                <a:pos x="0" y="75"/>
              </a:cxn>
            </a:cxnLst>
            <a:rect l="0" t="0" r="r" b="b"/>
            <a:pathLst>
              <a:path w="13" h="75">
                <a:moveTo>
                  <a:pt x="0" y="75"/>
                </a:moveTo>
                <a:lnTo>
                  <a:pt x="13" y="75"/>
                </a:lnTo>
                <a:lnTo>
                  <a:pt x="13" y="0"/>
                </a:lnTo>
                <a:lnTo>
                  <a:pt x="0" y="8"/>
                </a:lnTo>
                <a:lnTo>
                  <a:pt x="0" y="75"/>
                </a:ln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3" name="Freeform 11"/>
          <p:cNvSpPr>
            <a:spLocks noEditPoints="1"/>
          </p:cNvSpPr>
          <p:nvPr/>
        </p:nvSpPr>
        <p:spPr bwMode="auto">
          <a:xfrm>
            <a:off x="3741362" y="3937468"/>
            <a:ext cx="554163" cy="1114022"/>
          </a:xfrm>
          <a:custGeom>
            <a:avLst/>
            <a:gdLst/>
            <a:ahLst/>
            <a:cxnLst>
              <a:cxn ang="0">
                <a:pos x="28" y="300"/>
              </a:cxn>
              <a:cxn ang="0">
                <a:pos x="78" y="288"/>
              </a:cxn>
              <a:cxn ang="0">
                <a:pos x="93" y="156"/>
              </a:cxn>
              <a:cxn ang="0">
                <a:pos x="137" y="171"/>
              </a:cxn>
              <a:cxn ang="0">
                <a:pos x="152" y="244"/>
              </a:cxn>
              <a:cxn ang="0">
                <a:pos x="167" y="96"/>
              </a:cxn>
              <a:cxn ang="0">
                <a:pos x="212" y="111"/>
              </a:cxn>
              <a:cxn ang="0">
                <a:pos x="244" y="190"/>
              </a:cxn>
              <a:cxn ang="0">
                <a:pos x="255" y="193"/>
              </a:cxn>
              <a:cxn ang="0">
                <a:pos x="272" y="201"/>
              </a:cxn>
              <a:cxn ang="0">
                <a:pos x="287" y="366"/>
              </a:cxn>
              <a:cxn ang="0">
                <a:pos x="302" y="141"/>
              </a:cxn>
              <a:cxn ang="0">
                <a:pos x="347" y="126"/>
              </a:cxn>
              <a:cxn ang="0">
                <a:pos x="362" y="366"/>
              </a:cxn>
              <a:cxn ang="0">
                <a:pos x="384" y="381"/>
              </a:cxn>
              <a:cxn ang="0">
                <a:pos x="347" y="395"/>
              </a:cxn>
              <a:cxn ang="0">
                <a:pos x="272" y="395"/>
              </a:cxn>
              <a:cxn ang="0">
                <a:pos x="197" y="395"/>
              </a:cxn>
              <a:cxn ang="0">
                <a:pos x="123" y="395"/>
              </a:cxn>
              <a:cxn ang="0">
                <a:pos x="70" y="395"/>
              </a:cxn>
              <a:cxn ang="0">
                <a:pos x="70" y="366"/>
              </a:cxn>
              <a:cxn ang="0">
                <a:pos x="78" y="325"/>
              </a:cxn>
              <a:cxn ang="0">
                <a:pos x="68" y="337"/>
              </a:cxn>
              <a:cxn ang="0">
                <a:pos x="11" y="381"/>
              </a:cxn>
              <a:cxn ang="0">
                <a:pos x="0" y="381"/>
              </a:cxn>
              <a:cxn ang="0">
                <a:pos x="164" y="716"/>
              </a:cxn>
              <a:cxn ang="0">
                <a:pos x="156" y="884"/>
              </a:cxn>
              <a:cxn ang="0">
                <a:pos x="229" y="716"/>
              </a:cxn>
              <a:cxn ang="0">
                <a:pos x="330" y="884"/>
              </a:cxn>
              <a:cxn ang="0">
                <a:pos x="440" y="716"/>
              </a:cxn>
              <a:cxn ang="0">
                <a:pos x="0" y="0"/>
              </a:cxn>
              <a:cxn ang="0">
                <a:pos x="11" y="301"/>
              </a:cxn>
              <a:cxn ang="0">
                <a:pos x="64" y="606"/>
              </a:cxn>
              <a:cxn ang="0">
                <a:pos x="268" y="570"/>
              </a:cxn>
              <a:cxn ang="0">
                <a:pos x="64" y="606"/>
              </a:cxn>
              <a:cxn ang="0">
                <a:pos x="64" y="542"/>
              </a:cxn>
              <a:cxn ang="0">
                <a:pos x="348" y="506"/>
              </a:cxn>
            </a:cxnLst>
            <a:rect l="0" t="0" r="r" b="b"/>
            <a:pathLst>
              <a:path w="440" h="884">
                <a:moveTo>
                  <a:pt x="25" y="301"/>
                </a:moveTo>
                <a:cubicBezTo>
                  <a:pt x="26" y="301"/>
                  <a:pt x="27" y="300"/>
                  <a:pt x="28" y="300"/>
                </a:cubicBezTo>
                <a:cubicBezTo>
                  <a:pt x="35" y="300"/>
                  <a:pt x="41" y="302"/>
                  <a:pt x="47" y="306"/>
                </a:cubicBezTo>
                <a:cubicBezTo>
                  <a:pt x="78" y="288"/>
                  <a:pt x="78" y="288"/>
                  <a:pt x="78" y="288"/>
                </a:cubicBezTo>
                <a:cubicBezTo>
                  <a:pt x="78" y="171"/>
                  <a:pt x="78" y="171"/>
                  <a:pt x="78" y="171"/>
                </a:cubicBezTo>
                <a:cubicBezTo>
                  <a:pt x="78" y="163"/>
                  <a:pt x="84" y="156"/>
                  <a:pt x="93" y="156"/>
                </a:cubicBezTo>
                <a:cubicBezTo>
                  <a:pt x="123" y="156"/>
                  <a:pt x="123" y="156"/>
                  <a:pt x="123" y="156"/>
                </a:cubicBezTo>
                <a:cubicBezTo>
                  <a:pt x="131" y="156"/>
                  <a:pt x="137" y="163"/>
                  <a:pt x="137" y="171"/>
                </a:cubicBezTo>
                <a:cubicBezTo>
                  <a:pt x="137" y="252"/>
                  <a:pt x="137" y="252"/>
                  <a:pt x="137" y="252"/>
                </a:cubicBezTo>
                <a:cubicBezTo>
                  <a:pt x="152" y="244"/>
                  <a:pt x="152" y="244"/>
                  <a:pt x="152" y="244"/>
                </a:cubicBezTo>
                <a:cubicBezTo>
                  <a:pt x="152" y="111"/>
                  <a:pt x="152" y="111"/>
                  <a:pt x="152" y="111"/>
                </a:cubicBezTo>
                <a:cubicBezTo>
                  <a:pt x="152" y="103"/>
                  <a:pt x="159" y="96"/>
                  <a:pt x="167" y="96"/>
                </a:cubicBezTo>
                <a:cubicBezTo>
                  <a:pt x="197" y="96"/>
                  <a:pt x="197" y="96"/>
                  <a:pt x="197" y="96"/>
                </a:cubicBezTo>
                <a:cubicBezTo>
                  <a:pt x="206" y="96"/>
                  <a:pt x="212" y="103"/>
                  <a:pt x="212" y="111"/>
                </a:cubicBezTo>
                <a:cubicBezTo>
                  <a:pt x="212" y="208"/>
                  <a:pt x="212" y="208"/>
                  <a:pt x="212" y="208"/>
                </a:cubicBezTo>
                <a:cubicBezTo>
                  <a:pt x="244" y="190"/>
                  <a:pt x="244" y="190"/>
                  <a:pt x="244" y="190"/>
                </a:cubicBezTo>
                <a:cubicBezTo>
                  <a:pt x="251" y="186"/>
                  <a:pt x="251" y="186"/>
                  <a:pt x="251" y="186"/>
                </a:cubicBezTo>
                <a:cubicBezTo>
                  <a:pt x="255" y="193"/>
                  <a:pt x="255" y="193"/>
                  <a:pt x="255" y="193"/>
                </a:cubicBezTo>
                <a:cubicBezTo>
                  <a:pt x="260" y="201"/>
                  <a:pt x="260" y="201"/>
                  <a:pt x="260" y="201"/>
                </a:cubicBezTo>
                <a:cubicBezTo>
                  <a:pt x="272" y="201"/>
                  <a:pt x="272" y="201"/>
                  <a:pt x="272" y="201"/>
                </a:cubicBezTo>
                <a:cubicBezTo>
                  <a:pt x="280" y="201"/>
                  <a:pt x="287" y="208"/>
                  <a:pt x="287" y="216"/>
                </a:cubicBezTo>
                <a:cubicBezTo>
                  <a:pt x="287" y="366"/>
                  <a:pt x="287" y="366"/>
                  <a:pt x="287" y="366"/>
                </a:cubicBezTo>
                <a:cubicBezTo>
                  <a:pt x="302" y="366"/>
                  <a:pt x="302" y="366"/>
                  <a:pt x="302" y="366"/>
                </a:cubicBezTo>
                <a:cubicBezTo>
                  <a:pt x="302" y="141"/>
                  <a:pt x="302" y="141"/>
                  <a:pt x="302" y="141"/>
                </a:cubicBezTo>
                <a:cubicBezTo>
                  <a:pt x="302" y="133"/>
                  <a:pt x="309" y="126"/>
                  <a:pt x="317" y="126"/>
                </a:cubicBezTo>
                <a:cubicBezTo>
                  <a:pt x="347" y="126"/>
                  <a:pt x="347" y="126"/>
                  <a:pt x="347" y="126"/>
                </a:cubicBezTo>
                <a:cubicBezTo>
                  <a:pt x="355" y="126"/>
                  <a:pt x="362" y="133"/>
                  <a:pt x="362" y="141"/>
                </a:cubicBezTo>
                <a:cubicBezTo>
                  <a:pt x="362" y="366"/>
                  <a:pt x="362" y="366"/>
                  <a:pt x="362" y="366"/>
                </a:cubicBezTo>
                <a:cubicBezTo>
                  <a:pt x="369" y="366"/>
                  <a:pt x="369" y="366"/>
                  <a:pt x="369" y="366"/>
                </a:cubicBezTo>
                <a:cubicBezTo>
                  <a:pt x="377" y="366"/>
                  <a:pt x="384" y="372"/>
                  <a:pt x="384" y="381"/>
                </a:cubicBezTo>
                <a:cubicBezTo>
                  <a:pt x="384" y="389"/>
                  <a:pt x="377" y="395"/>
                  <a:pt x="369" y="395"/>
                </a:cubicBezTo>
                <a:cubicBezTo>
                  <a:pt x="347" y="395"/>
                  <a:pt x="347" y="395"/>
                  <a:pt x="347" y="395"/>
                </a:cubicBezTo>
                <a:cubicBezTo>
                  <a:pt x="317" y="395"/>
                  <a:pt x="317" y="395"/>
                  <a:pt x="317" y="395"/>
                </a:cubicBezTo>
                <a:cubicBezTo>
                  <a:pt x="272" y="395"/>
                  <a:pt x="272" y="395"/>
                  <a:pt x="272" y="395"/>
                </a:cubicBezTo>
                <a:cubicBezTo>
                  <a:pt x="242" y="395"/>
                  <a:pt x="242" y="395"/>
                  <a:pt x="242" y="395"/>
                </a:cubicBezTo>
                <a:cubicBezTo>
                  <a:pt x="197" y="395"/>
                  <a:pt x="197" y="395"/>
                  <a:pt x="197" y="395"/>
                </a:cubicBezTo>
                <a:cubicBezTo>
                  <a:pt x="167" y="395"/>
                  <a:pt x="167" y="395"/>
                  <a:pt x="167" y="395"/>
                </a:cubicBezTo>
                <a:cubicBezTo>
                  <a:pt x="123" y="395"/>
                  <a:pt x="123" y="395"/>
                  <a:pt x="123" y="395"/>
                </a:cubicBezTo>
                <a:cubicBezTo>
                  <a:pt x="93" y="395"/>
                  <a:pt x="93" y="395"/>
                  <a:pt x="93" y="395"/>
                </a:cubicBezTo>
                <a:cubicBezTo>
                  <a:pt x="70" y="395"/>
                  <a:pt x="70" y="395"/>
                  <a:pt x="70" y="395"/>
                </a:cubicBezTo>
                <a:cubicBezTo>
                  <a:pt x="62" y="395"/>
                  <a:pt x="55" y="389"/>
                  <a:pt x="55" y="381"/>
                </a:cubicBezTo>
                <a:cubicBezTo>
                  <a:pt x="55" y="372"/>
                  <a:pt x="62" y="366"/>
                  <a:pt x="70" y="366"/>
                </a:cubicBezTo>
                <a:cubicBezTo>
                  <a:pt x="78" y="366"/>
                  <a:pt x="78" y="366"/>
                  <a:pt x="78" y="366"/>
                </a:cubicBezTo>
                <a:cubicBezTo>
                  <a:pt x="78" y="325"/>
                  <a:pt x="78" y="325"/>
                  <a:pt x="78" y="325"/>
                </a:cubicBezTo>
                <a:cubicBezTo>
                  <a:pt x="67" y="331"/>
                  <a:pt x="67" y="331"/>
                  <a:pt x="67" y="331"/>
                </a:cubicBezTo>
                <a:cubicBezTo>
                  <a:pt x="67" y="333"/>
                  <a:pt x="68" y="335"/>
                  <a:pt x="68" y="337"/>
                </a:cubicBezTo>
                <a:cubicBezTo>
                  <a:pt x="70" y="359"/>
                  <a:pt x="53" y="379"/>
                  <a:pt x="31" y="380"/>
                </a:cubicBezTo>
                <a:cubicBezTo>
                  <a:pt x="24" y="381"/>
                  <a:pt x="17" y="381"/>
                  <a:pt x="11" y="381"/>
                </a:cubicBezTo>
                <a:cubicBezTo>
                  <a:pt x="11" y="381"/>
                  <a:pt x="11" y="381"/>
                  <a:pt x="11" y="381"/>
                </a:cubicBezTo>
                <a:cubicBezTo>
                  <a:pt x="7" y="381"/>
                  <a:pt x="3" y="381"/>
                  <a:pt x="0" y="381"/>
                </a:cubicBezTo>
                <a:cubicBezTo>
                  <a:pt x="0" y="716"/>
                  <a:pt x="0" y="716"/>
                  <a:pt x="0" y="716"/>
                </a:cubicBezTo>
                <a:cubicBezTo>
                  <a:pt x="164" y="716"/>
                  <a:pt x="164" y="716"/>
                  <a:pt x="164" y="716"/>
                </a:cubicBezTo>
                <a:cubicBezTo>
                  <a:pt x="110" y="884"/>
                  <a:pt x="110" y="884"/>
                  <a:pt x="110" y="884"/>
                </a:cubicBezTo>
                <a:cubicBezTo>
                  <a:pt x="156" y="884"/>
                  <a:pt x="156" y="884"/>
                  <a:pt x="156" y="884"/>
                </a:cubicBezTo>
                <a:cubicBezTo>
                  <a:pt x="210" y="716"/>
                  <a:pt x="210" y="716"/>
                  <a:pt x="210" y="716"/>
                </a:cubicBezTo>
                <a:cubicBezTo>
                  <a:pt x="229" y="716"/>
                  <a:pt x="229" y="716"/>
                  <a:pt x="229" y="716"/>
                </a:cubicBezTo>
                <a:cubicBezTo>
                  <a:pt x="283" y="884"/>
                  <a:pt x="283" y="884"/>
                  <a:pt x="283" y="884"/>
                </a:cubicBezTo>
                <a:cubicBezTo>
                  <a:pt x="330" y="884"/>
                  <a:pt x="330" y="884"/>
                  <a:pt x="330" y="884"/>
                </a:cubicBezTo>
                <a:cubicBezTo>
                  <a:pt x="276" y="716"/>
                  <a:pt x="276" y="716"/>
                  <a:pt x="276" y="716"/>
                </a:cubicBezTo>
                <a:cubicBezTo>
                  <a:pt x="440" y="716"/>
                  <a:pt x="440" y="716"/>
                  <a:pt x="440" y="716"/>
                </a:cubicBezTo>
                <a:cubicBezTo>
                  <a:pt x="440" y="0"/>
                  <a:pt x="440" y="0"/>
                  <a:pt x="440" y="0"/>
                </a:cubicBezTo>
                <a:cubicBezTo>
                  <a:pt x="0" y="0"/>
                  <a:pt x="0" y="0"/>
                  <a:pt x="0" y="0"/>
                </a:cubicBezTo>
                <a:cubicBezTo>
                  <a:pt x="0" y="301"/>
                  <a:pt x="0" y="301"/>
                  <a:pt x="0" y="301"/>
                </a:cubicBezTo>
                <a:cubicBezTo>
                  <a:pt x="3" y="301"/>
                  <a:pt x="7" y="301"/>
                  <a:pt x="11" y="301"/>
                </a:cubicBezTo>
                <a:cubicBezTo>
                  <a:pt x="15" y="301"/>
                  <a:pt x="20" y="301"/>
                  <a:pt x="25" y="301"/>
                </a:cubicBezTo>
                <a:close/>
                <a:moveTo>
                  <a:pt x="64" y="606"/>
                </a:moveTo>
                <a:cubicBezTo>
                  <a:pt x="64" y="570"/>
                  <a:pt x="64" y="570"/>
                  <a:pt x="64" y="570"/>
                </a:cubicBezTo>
                <a:cubicBezTo>
                  <a:pt x="268" y="570"/>
                  <a:pt x="268" y="570"/>
                  <a:pt x="268" y="570"/>
                </a:cubicBezTo>
                <a:cubicBezTo>
                  <a:pt x="268" y="606"/>
                  <a:pt x="268" y="606"/>
                  <a:pt x="268" y="606"/>
                </a:cubicBezTo>
                <a:lnTo>
                  <a:pt x="64" y="606"/>
                </a:lnTo>
                <a:close/>
                <a:moveTo>
                  <a:pt x="348" y="542"/>
                </a:moveTo>
                <a:cubicBezTo>
                  <a:pt x="64" y="542"/>
                  <a:pt x="64" y="542"/>
                  <a:pt x="64" y="542"/>
                </a:cubicBezTo>
                <a:cubicBezTo>
                  <a:pt x="64" y="506"/>
                  <a:pt x="64" y="506"/>
                  <a:pt x="64" y="506"/>
                </a:cubicBezTo>
                <a:cubicBezTo>
                  <a:pt x="348" y="506"/>
                  <a:pt x="348" y="506"/>
                  <a:pt x="348" y="506"/>
                </a:cubicBezTo>
                <a:lnTo>
                  <a:pt x="348" y="542"/>
                </a:ln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 name="Freeform 12"/>
          <p:cNvSpPr>
            <a:spLocks noEditPoints="1"/>
          </p:cNvSpPr>
          <p:nvPr/>
        </p:nvSpPr>
        <p:spPr bwMode="auto">
          <a:xfrm>
            <a:off x="3157284" y="4161126"/>
            <a:ext cx="661006" cy="891788"/>
          </a:xfrm>
          <a:custGeom>
            <a:avLst/>
            <a:gdLst/>
            <a:ahLst/>
            <a:cxnLst>
              <a:cxn ang="0">
                <a:pos x="328" y="228"/>
              </a:cxn>
              <a:cxn ang="0">
                <a:pos x="327" y="135"/>
              </a:cxn>
              <a:cxn ang="0">
                <a:pos x="426" y="191"/>
              </a:cxn>
              <a:cxn ang="0">
                <a:pos x="475" y="196"/>
              </a:cxn>
              <a:cxn ang="0">
                <a:pos x="495" y="195"/>
              </a:cxn>
              <a:cxn ang="0">
                <a:pos x="523" y="158"/>
              </a:cxn>
              <a:cxn ang="0">
                <a:pos x="511" y="138"/>
              </a:cxn>
              <a:cxn ang="0">
                <a:pos x="489" y="132"/>
              </a:cxn>
              <a:cxn ang="0">
                <a:pos x="464" y="132"/>
              </a:cxn>
              <a:cxn ang="0">
                <a:pos x="407" y="116"/>
              </a:cxn>
              <a:cxn ang="0">
                <a:pos x="332" y="33"/>
              </a:cxn>
              <a:cxn ang="0">
                <a:pos x="329" y="24"/>
              </a:cxn>
              <a:cxn ang="0">
                <a:pos x="328" y="23"/>
              </a:cxn>
              <a:cxn ang="0">
                <a:pos x="296" y="0"/>
              </a:cxn>
              <a:cxn ang="0">
                <a:pos x="135" y="0"/>
              </a:cxn>
              <a:cxn ang="0">
                <a:pos x="63" y="38"/>
              </a:cxn>
              <a:cxn ang="0">
                <a:pos x="0" y="172"/>
              </a:cxn>
              <a:cxn ang="0">
                <a:pos x="90" y="361"/>
              </a:cxn>
              <a:cxn ang="0">
                <a:pos x="111" y="354"/>
              </a:cxn>
              <a:cxn ang="0">
                <a:pos x="160" y="709"/>
              </a:cxn>
              <a:cxn ang="0">
                <a:pos x="210" y="335"/>
              </a:cxn>
              <a:cxn ang="0">
                <a:pos x="229" y="660"/>
              </a:cxn>
              <a:cxn ang="0">
                <a:pos x="328" y="660"/>
              </a:cxn>
              <a:cxn ang="0">
                <a:pos x="76" y="121"/>
              </a:cxn>
              <a:cxn ang="0">
                <a:pos x="111" y="228"/>
              </a:cxn>
              <a:cxn ang="0">
                <a:pos x="64" y="172"/>
              </a:cxn>
              <a:cxn ang="0">
                <a:pos x="210" y="281"/>
              </a:cxn>
              <a:cxn ang="0">
                <a:pos x="189" y="188"/>
              </a:cxn>
              <a:cxn ang="0">
                <a:pos x="196" y="64"/>
              </a:cxn>
              <a:cxn ang="0">
                <a:pos x="219" y="34"/>
              </a:cxn>
              <a:cxn ang="0">
                <a:pos x="242" y="64"/>
              </a:cxn>
              <a:cxn ang="0">
                <a:pos x="250" y="188"/>
              </a:cxn>
              <a:cxn ang="0">
                <a:pos x="229" y="280"/>
              </a:cxn>
            </a:cxnLst>
            <a:rect l="0" t="0" r="r" b="b"/>
            <a:pathLst>
              <a:path w="525" h="709">
                <a:moveTo>
                  <a:pt x="328" y="660"/>
                </a:moveTo>
                <a:cubicBezTo>
                  <a:pt x="328" y="228"/>
                  <a:pt x="328" y="228"/>
                  <a:pt x="328" y="228"/>
                </a:cubicBezTo>
                <a:cubicBezTo>
                  <a:pt x="328" y="226"/>
                  <a:pt x="328" y="224"/>
                  <a:pt x="327" y="221"/>
                </a:cubicBezTo>
                <a:cubicBezTo>
                  <a:pt x="327" y="135"/>
                  <a:pt x="327" y="135"/>
                  <a:pt x="327" y="135"/>
                </a:cubicBezTo>
                <a:cubicBezTo>
                  <a:pt x="341" y="149"/>
                  <a:pt x="357" y="162"/>
                  <a:pt x="377" y="172"/>
                </a:cubicBezTo>
                <a:cubicBezTo>
                  <a:pt x="392" y="180"/>
                  <a:pt x="408" y="186"/>
                  <a:pt x="426" y="191"/>
                </a:cubicBezTo>
                <a:cubicBezTo>
                  <a:pt x="438" y="193"/>
                  <a:pt x="451" y="195"/>
                  <a:pt x="464" y="196"/>
                </a:cubicBezTo>
                <a:cubicBezTo>
                  <a:pt x="467" y="196"/>
                  <a:pt x="471" y="196"/>
                  <a:pt x="475" y="196"/>
                </a:cubicBezTo>
                <a:cubicBezTo>
                  <a:pt x="475" y="196"/>
                  <a:pt x="475" y="196"/>
                  <a:pt x="475" y="196"/>
                </a:cubicBezTo>
                <a:cubicBezTo>
                  <a:pt x="481" y="196"/>
                  <a:pt x="488" y="196"/>
                  <a:pt x="495" y="195"/>
                </a:cubicBezTo>
                <a:cubicBezTo>
                  <a:pt x="512" y="194"/>
                  <a:pt x="525" y="178"/>
                  <a:pt x="524" y="161"/>
                </a:cubicBezTo>
                <a:cubicBezTo>
                  <a:pt x="524" y="160"/>
                  <a:pt x="524" y="159"/>
                  <a:pt x="523" y="158"/>
                </a:cubicBezTo>
                <a:cubicBezTo>
                  <a:pt x="523" y="156"/>
                  <a:pt x="522" y="153"/>
                  <a:pt x="521" y="151"/>
                </a:cubicBezTo>
                <a:cubicBezTo>
                  <a:pt x="519" y="146"/>
                  <a:pt x="515" y="141"/>
                  <a:pt x="511" y="138"/>
                </a:cubicBezTo>
                <a:cubicBezTo>
                  <a:pt x="509" y="136"/>
                  <a:pt x="506" y="135"/>
                  <a:pt x="503" y="133"/>
                </a:cubicBezTo>
                <a:cubicBezTo>
                  <a:pt x="499" y="132"/>
                  <a:pt x="494" y="131"/>
                  <a:pt x="489" y="132"/>
                </a:cubicBezTo>
                <a:cubicBezTo>
                  <a:pt x="484" y="132"/>
                  <a:pt x="479" y="132"/>
                  <a:pt x="475" y="132"/>
                </a:cubicBezTo>
                <a:cubicBezTo>
                  <a:pt x="471" y="132"/>
                  <a:pt x="467" y="132"/>
                  <a:pt x="464" y="132"/>
                </a:cubicBezTo>
                <a:cubicBezTo>
                  <a:pt x="451" y="131"/>
                  <a:pt x="440" y="129"/>
                  <a:pt x="430" y="125"/>
                </a:cubicBezTo>
                <a:cubicBezTo>
                  <a:pt x="422" y="123"/>
                  <a:pt x="414" y="120"/>
                  <a:pt x="407" y="116"/>
                </a:cubicBezTo>
                <a:cubicBezTo>
                  <a:pt x="380" y="101"/>
                  <a:pt x="359" y="78"/>
                  <a:pt x="346" y="58"/>
                </a:cubicBezTo>
                <a:cubicBezTo>
                  <a:pt x="340" y="48"/>
                  <a:pt x="335" y="39"/>
                  <a:pt x="332" y="33"/>
                </a:cubicBezTo>
                <a:cubicBezTo>
                  <a:pt x="331" y="29"/>
                  <a:pt x="330" y="27"/>
                  <a:pt x="329" y="25"/>
                </a:cubicBezTo>
                <a:cubicBezTo>
                  <a:pt x="329" y="25"/>
                  <a:pt x="329" y="24"/>
                  <a:pt x="329" y="24"/>
                </a:cubicBezTo>
                <a:cubicBezTo>
                  <a:pt x="328" y="24"/>
                  <a:pt x="328" y="23"/>
                  <a:pt x="328" y="23"/>
                </a:cubicBezTo>
                <a:cubicBezTo>
                  <a:pt x="328" y="23"/>
                  <a:pt x="328" y="23"/>
                  <a:pt x="328" y="23"/>
                </a:cubicBezTo>
                <a:cubicBezTo>
                  <a:pt x="327" y="19"/>
                  <a:pt x="324" y="15"/>
                  <a:pt x="321" y="11"/>
                </a:cubicBezTo>
                <a:cubicBezTo>
                  <a:pt x="315" y="4"/>
                  <a:pt x="306" y="0"/>
                  <a:pt x="296" y="0"/>
                </a:cubicBezTo>
                <a:cubicBezTo>
                  <a:pt x="142" y="0"/>
                  <a:pt x="142" y="0"/>
                  <a:pt x="142" y="0"/>
                </a:cubicBezTo>
                <a:cubicBezTo>
                  <a:pt x="139" y="0"/>
                  <a:pt x="137" y="0"/>
                  <a:pt x="135" y="0"/>
                </a:cubicBezTo>
                <a:cubicBezTo>
                  <a:pt x="131" y="1"/>
                  <a:pt x="128" y="1"/>
                  <a:pt x="125" y="2"/>
                </a:cubicBezTo>
                <a:cubicBezTo>
                  <a:pt x="123" y="3"/>
                  <a:pt x="94" y="12"/>
                  <a:pt x="63" y="38"/>
                </a:cubicBezTo>
                <a:cubicBezTo>
                  <a:pt x="48" y="51"/>
                  <a:pt x="32" y="68"/>
                  <a:pt x="20" y="90"/>
                </a:cubicBezTo>
                <a:cubicBezTo>
                  <a:pt x="8" y="113"/>
                  <a:pt x="0" y="140"/>
                  <a:pt x="0" y="172"/>
                </a:cubicBezTo>
                <a:cubicBezTo>
                  <a:pt x="0" y="221"/>
                  <a:pt x="18" y="279"/>
                  <a:pt x="64" y="347"/>
                </a:cubicBezTo>
                <a:cubicBezTo>
                  <a:pt x="70" y="356"/>
                  <a:pt x="80" y="361"/>
                  <a:pt x="90" y="361"/>
                </a:cubicBezTo>
                <a:cubicBezTo>
                  <a:pt x="97" y="361"/>
                  <a:pt x="103" y="360"/>
                  <a:pt x="108" y="356"/>
                </a:cubicBezTo>
                <a:cubicBezTo>
                  <a:pt x="109" y="355"/>
                  <a:pt x="110" y="355"/>
                  <a:pt x="111" y="354"/>
                </a:cubicBezTo>
                <a:cubicBezTo>
                  <a:pt x="111" y="660"/>
                  <a:pt x="111" y="660"/>
                  <a:pt x="111" y="660"/>
                </a:cubicBezTo>
                <a:cubicBezTo>
                  <a:pt x="111" y="687"/>
                  <a:pt x="133" y="709"/>
                  <a:pt x="160" y="709"/>
                </a:cubicBezTo>
                <a:cubicBezTo>
                  <a:pt x="188" y="709"/>
                  <a:pt x="210" y="687"/>
                  <a:pt x="210" y="660"/>
                </a:cubicBezTo>
                <a:cubicBezTo>
                  <a:pt x="210" y="335"/>
                  <a:pt x="210" y="335"/>
                  <a:pt x="210" y="335"/>
                </a:cubicBezTo>
                <a:cubicBezTo>
                  <a:pt x="229" y="335"/>
                  <a:pt x="229" y="335"/>
                  <a:pt x="229" y="335"/>
                </a:cubicBezTo>
                <a:cubicBezTo>
                  <a:pt x="229" y="660"/>
                  <a:pt x="229" y="660"/>
                  <a:pt x="229" y="660"/>
                </a:cubicBezTo>
                <a:cubicBezTo>
                  <a:pt x="229" y="687"/>
                  <a:pt x="251" y="709"/>
                  <a:pt x="278" y="709"/>
                </a:cubicBezTo>
                <a:cubicBezTo>
                  <a:pt x="306" y="709"/>
                  <a:pt x="328" y="687"/>
                  <a:pt x="328" y="660"/>
                </a:cubicBezTo>
                <a:close/>
                <a:moveTo>
                  <a:pt x="64" y="172"/>
                </a:moveTo>
                <a:cubicBezTo>
                  <a:pt x="64" y="151"/>
                  <a:pt x="69" y="135"/>
                  <a:pt x="76" y="121"/>
                </a:cubicBezTo>
                <a:cubicBezTo>
                  <a:pt x="85" y="104"/>
                  <a:pt x="98" y="91"/>
                  <a:pt x="111" y="82"/>
                </a:cubicBezTo>
                <a:cubicBezTo>
                  <a:pt x="111" y="228"/>
                  <a:pt x="111" y="228"/>
                  <a:pt x="111" y="228"/>
                </a:cubicBezTo>
                <a:cubicBezTo>
                  <a:pt x="111" y="302"/>
                  <a:pt x="111" y="302"/>
                  <a:pt x="111" y="302"/>
                </a:cubicBezTo>
                <a:cubicBezTo>
                  <a:pt x="75" y="246"/>
                  <a:pt x="64" y="203"/>
                  <a:pt x="64" y="172"/>
                </a:cubicBezTo>
                <a:close/>
                <a:moveTo>
                  <a:pt x="219" y="292"/>
                </a:moveTo>
                <a:cubicBezTo>
                  <a:pt x="210" y="281"/>
                  <a:pt x="210" y="281"/>
                  <a:pt x="210" y="281"/>
                </a:cubicBezTo>
                <a:cubicBezTo>
                  <a:pt x="181" y="244"/>
                  <a:pt x="181" y="244"/>
                  <a:pt x="181" y="244"/>
                </a:cubicBezTo>
                <a:cubicBezTo>
                  <a:pt x="189" y="188"/>
                  <a:pt x="189" y="188"/>
                  <a:pt x="189" y="188"/>
                </a:cubicBezTo>
                <a:cubicBezTo>
                  <a:pt x="204" y="76"/>
                  <a:pt x="204" y="76"/>
                  <a:pt x="204" y="76"/>
                </a:cubicBezTo>
                <a:cubicBezTo>
                  <a:pt x="196" y="64"/>
                  <a:pt x="196" y="64"/>
                  <a:pt x="196" y="64"/>
                </a:cubicBezTo>
                <a:cubicBezTo>
                  <a:pt x="204" y="34"/>
                  <a:pt x="204" y="34"/>
                  <a:pt x="204" y="34"/>
                </a:cubicBezTo>
                <a:cubicBezTo>
                  <a:pt x="219" y="34"/>
                  <a:pt x="219" y="34"/>
                  <a:pt x="219" y="34"/>
                </a:cubicBezTo>
                <a:cubicBezTo>
                  <a:pt x="234" y="34"/>
                  <a:pt x="234" y="34"/>
                  <a:pt x="234" y="34"/>
                </a:cubicBezTo>
                <a:cubicBezTo>
                  <a:pt x="242" y="64"/>
                  <a:pt x="242" y="64"/>
                  <a:pt x="242" y="64"/>
                </a:cubicBezTo>
                <a:cubicBezTo>
                  <a:pt x="234" y="76"/>
                  <a:pt x="234" y="76"/>
                  <a:pt x="234" y="76"/>
                </a:cubicBezTo>
                <a:cubicBezTo>
                  <a:pt x="250" y="188"/>
                  <a:pt x="250" y="188"/>
                  <a:pt x="250" y="188"/>
                </a:cubicBezTo>
                <a:cubicBezTo>
                  <a:pt x="257" y="244"/>
                  <a:pt x="257" y="244"/>
                  <a:pt x="257" y="244"/>
                </a:cubicBezTo>
                <a:cubicBezTo>
                  <a:pt x="229" y="280"/>
                  <a:pt x="229" y="280"/>
                  <a:pt x="229" y="280"/>
                </a:cubicBezTo>
                <a:lnTo>
                  <a:pt x="219" y="292"/>
                </a:ln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5" name="Freeform 13"/>
          <p:cNvSpPr>
            <a:spLocks/>
          </p:cNvSpPr>
          <p:nvPr/>
        </p:nvSpPr>
        <p:spPr bwMode="auto">
          <a:xfrm>
            <a:off x="3308290" y="3889032"/>
            <a:ext cx="249302" cy="249302"/>
          </a:xfrm>
          <a:custGeom>
            <a:avLst/>
            <a:gdLst/>
            <a:ahLst/>
            <a:cxnLst>
              <a:cxn ang="0">
                <a:pos x="120" y="186"/>
              </a:cxn>
              <a:cxn ang="0">
                <a:pos x="187" y="78"/>
              </a:cxn>
              <a:cxn ang="0">
                <a:pos x="79" y="11"/>
              </a:cxn>
              <a:cxn ang="0">
                <a:pos x="12" y="119"/>
              </a:cxn>
              <a:cxn ang="0">
                <a:pos x="120" y="186"/>
              </a:cxn>
            </a:cxnLst>
            <a:rect l="0" t="0" r="r" b="b"/>
            <a:pathLst>
              <a:path w="198" h="198">
                <a:moveTo>
                  <a:pt x="120" y="186"/>
                </a:moveTo>
                <a:cubicBezTo>
                  <a:pt x="168" y="175"/>
                  <a:pt x="198" y="127"/>
                  <a:pt x="187" y="78"/>
                </a:cubicBezTo>
                <a:cubicBezTo>
                  <a:pt x="176" y="30"/>
                  <a:pt x="127" y="0"/>
                  <a:pt x="79" y="11"/>
                </a:cubicBezTo>
                <a:cubicBezTo>
                  <a:pt x="30" y="22"/>
                  <a:pt x="0" y="71"/>
                  <a:pt x="12" y="119"/>
                </a:cubicBezTo>
                <a:cubicBezTo>
                  <a:pt x="23" y="168"/>
                  <a:pt x="71" y="198"/>
                  <a:pt x="120" y="186"/>
                </a:cubicBez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6" name="TextBox 35"/>
          <p:cNvSpPr txBox="1"/>
          <p:nvPr/>
        </p:nvSpPr>
        <p:spPr>
          <a:xfrm>
            <a:off x="6218811" y="3437712"/>
            <a:ext cx="1604865" cy="501650"/>
          </a:xfrm>
          <a:prstGeom prst="rect">
            <a:avLst/>
          </a:prstGeom>
          <a:noFill/>
        </p:spPr>
        <p:txBody>
          <a:bodyPr wrap="square" lIns="54610" tIns="54610" rIns="54610" bIns="54610" rtlCol="0">
            <a:noAutofit/>
          </a:bodyPr>
          <a:lstStyle>
            <a:defPPr>
              <a:defRPr lang="en-US"/>
            </a:defPPr>
            <a:lvl1pPr algn="ctr">
              <a:spcAft>
                <a:spcPts val="600"/>
              </a:spcAft>
              <a:defRPr sz="1000">
                <a:solidFill>
                  <a:schemeClr val="tx2"/>
                </a:solidFill>
              </a:defRPr>
            </a:lvl1pPr>
          </a:lstStyle>
          <a:p>
            <a:pPr marL="171450" indent="-171450" algn="l">
              <a:buFont typeface="Arial" panose="020B0604020202020204" pitchFamily="34" charset="0"/>
              <a:buChar char="•"/>
            </a:pPr>
            <a:r>
              <a:rPr lang="en-US" dirty="0"/>
              <a:t>Payroll: Luxembourg</a:t>
            </a:r>
          </a:p>
          <a:p>
            <a:pPr marL="171450" indent="-171450" algn="l">
              <a:buFont typeface="Arial" panose="020B0604020202020204" pitchFamily="34" charset="0"/>
              <a:buChar char="•"/>
            </a:pPr>
            <a:r>
              <a:rPr lang="fr-BE" dirty="0"/>
              <a:t>Retenue à la source sur salaire: France </a:t>
            </a:r>
            <a:endParaRPr lang="en-US" dirty="0"/>
          </a:p>
        </p:txBody>
      </p:sp>
    </p:spTree>
    <p:extLst>
      <p:ext uri="{BB962C8B-B14F-4D97-AF65-F5344CB8AC3E}">
        <p14:creationId xmlns:p14="http://schemas.microsoft.com/office/powerpoint/2010/main" val="424676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4" grpId="0"/>
      <p:bldP spid="42" grpId="0"/>
      <p:bldP spid="59" grpId="0"/>
      <p:bldP spid="40" grpId="0"/>
      <p:bldP spid="32" grpId="0" animBg="1"/>
      <p:bldP spid="33" grpId="0" animBg="1"/>
      <p:bldP spid="34" grpId="0" animBg="1"/>
      <p:bldP spid="35" grpId="0" animBg="1"/>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906000" cy="5997485"/>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chemeClr val="accent1"/>
          </a:solidFill>
          <a:ln>
            <a:solidFill>
              <a:schemeClr val="bg1"/>
            </a:solidFill>
          </a:ln>
        </p:spPr>
        <p:txBody>
          <a:bodyPr wrap="square" lIns="0" tIns="0" rIns="0" bIns="0" rtlCol="0"/>
          <a:lstStyle/>
          <a:p>
            <a:endParaRPr lang="fr-BE" sz="1350" dirty="0"/>
          </a:p>
        </p:txBody>
      </p:sp>
      <p:sp>
        <p:nvSpPr>
          <p:cNvPr id="4" name="object 4"/>
          <p:cNvSpPr/>
          <p:nvPr/>
        </p:nvSpPr>
        <p:spPr>
          <a:xfrm>
            <a:off x="389127" y="3575076"/>
            <a:ext cx="9118283" cy="0"/>
          </a:xfrm>
          <a:custGeom>
            <a:avLst/>
            <a:gdLst/>
            <a:ahLst/>
            <a:cxnLst/>
            <a:rect l="l" t="t" r="r" b="b"/>
            <a:pathLst>
              <a:path w="12157710">
                <a:moveTo>
                  <a:pt x="0" y="0"/>
                </a:moveTo>
                <a:lnTo>
                  <a:pt x="12157637" y="0"/>
                </a:lnTo>
              </a:path>
            </a:pathLst>
          </a:custGeom>
          <a:ln w="49536">
            <a:solidFill>
              <a:srgbClr val="5D4837"/>
            </a:solidFill>
          </a:ln>
        </p:spPr>
        <p:txBody>
          <a:bodyPr wrap="square" lIns="0" tIns="0" rIns="0" bIns="0" rtlCol="0"/>
          <a:lstStyle/>
          <a:p>
            <a:endParaRPr lang="fr-BE" sz="1350" dirty="0"/>
          </a:p>
        </p:txBody>
      </p:sp>
      <p:sp>
        <p:nvSpPr>
          <p:cNvPr id="5" name="object 5"/>
          <p:cNvSpPr/>
          <p:nvPr/>
        </p:nvSpPr>
        <p:spPr>
          <a:xfrm>
            <a:off x="404867" y="3593657"/>
            <a:ext cx="0" cy="70009"/>
          </a:xfrm>
          <a:custGeom>
            <a:avLst/>
            <a:gdLst/>
            <a:ahLst/>
            <a:cxnLst/>
            <a:rect l="l" t="t" r="r" b="b"/>
            <a:pathLst>
              <a:path h="93345">
                <a:moveTo>
                  <a:pt x="0" y="0"/>
                </a:moveTo>
                <a:lnTo>
                  <a:pt x="0" y="92832"/>
                </a:lnTo>
              </a:path>
            </a:pathLst>
          </a:custGeom>
          <a:ln w="41989">
            <a:solidFill>
              <a:srgbClr val="5D4837"/>
            </a:solidFill>
          </a:ln>
        </p:spPr>
        <p:txBody>
          <a:bodyPr wrap="square" lIns="0" tIns="0" rIns="0" bIns="0" rtlCol="0"/>
          <a:lstStyle/>
          <a:p>
            <a:endParaRPr lang="fr-BE" sz="1350" dirty="0"/>
          </a:p>
        </p:txBody>
      </p:sp>
      <p:sp>
        <p:nvSpPr>
          <p:cNvPr id="6" name="object 6"/>
          <p:cNvSpPr/>
          <p:nvPr/>
        </p:nvSpPr>
        <p:spPr>
          <a:xfrm>
            <a:off x="60009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7" name="object 7"/>
          <p:cNvSpPr/>
          <p:nvPr/>
        </p:nvSpPr>
        <p:spPr>
          <a:xfrm>
            <a:off x="795295"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8" name="object 8"/>
          <p:cNvSpPr/>
          <p:nvPr/>
        </p:nvSpPr>
        <p:spPr>
          <a:xfrm>
            <a:off x="987347"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9" name="object 9"/>
          <p:cNvSpPr/>
          <p:nvPr/>
        </p:nvSpPr>
        <p:spPr>
          <a:xfrm>
            <a:off x="11794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0" name="object 10"/>
          <p:cNvSpPr/>
          <p:nvPr/>
        </p:nvSpPr>
        <p:spPr>
          <a:xfrm>
            <a:off x="1374641"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1" name="object 11"/>
          <p:cNvSpPr/>
          <p:nvPr/>
        </p:nvSpPr>
        <p:spPr>
          <a:xfrm>
            <a:off x="156667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12" name="object 12"/>
          <p:cNvSpPr/>
          <p:nvPr/>
        </p:nvSpPr>
        <p:spPr>
          <a:xfrm>
            <a:off x="175874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3" name="object 13"/>
          <p:cNvSpPr/>
          <p:nvPr/>
        </p:nvSpPr>
        <p:spPr>
          <a:xfrm>
            <a:off x="195396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4" name="object 14"/>
          <p:cNvSpPr/>
          <p:nvPr/>
        </p:nvSpPr>
        <p:spPr>
          <a:xfrm>
            <a:off x="2149170"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15" name="object 15"/>
          <p:cNvSpPr/>
          <p:nvPr/>
        </p:nvSpPr>
        <p:spPr>
          <a:xfrm>
            <a:off x="233807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6" name="object 16"/>
          <p:cNvSpPr/>
          <p:nvPr/>
        </p:nvSpPr>
        <p:spPr>
          <a:xfrm>
            <a:off x="25332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7" name="object 17"/>
          <p:cNvSpPr/>
          <p:nvPr/>
        </p:nvSpPr>
        <p:spPr>
          <a:xfrm>
            <a:off x="2728517"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18" name="object 18"/>
          <p:cNvSpPr/>
          <p:nvPr/>
        </p:nvSpPr>
        <p:spPr>
          <a:xfrm>
            <a:off x="2920569"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19" name="object 19"/>
          <p:cNvSpPr/>
          <p:nvPr/>
        </p:nvSpPr>
        <p:spPr>
          <a:xfrm>
            <a:off x="31126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0" name="object 20"/>
          <p:cNvSpPr/>
          <p:nvPr/>
        </p:nvSpPr>
        <p:spPr>
          <a:xfrm>
            <a:off x="3307844"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1" name="object 21"/>
          <p:cNvSpPr/>
          <p:nvPr/>
        </p:nvSpPr>
        <p:spPr>
          <a:xfrm>
            <a:off x="3499897"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22" name="object 22"/>
          <p:cNvSpPr/>
          <p:nvPr/>
        </p:nvSpPr>
        <p:spPr>
          <a:xfrm>
            <a:off x="3691952"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3" name="object 23"/>
          <p:cNvSpPr/>
          <p:nvPr/>
        </p:nvSpPr>
        <p:spPr>
          <a:xfrm>
            <a:off x="3887172"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4" name="object 24"/>
          <p:cNvSpPr/>
          <p:nvPr/>
        </p:nvSpPr>
        <p:spPr>
          <a:xfrm>
            <a:off x="408239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5" name="object 25"/>
          <p:cNvSpPr/>
          <p:nvPr/>
        </p:nvSpPr>
        <p:spPr>
          <a:xfrm>
            <a:off x="4271299"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26" name="object 26"/>
          <p:cNvSpPr/>
          <p:nvPr/>
        </p:nvSpPr>
        <p:spPr>
          <a:xfrm>
            <a:off x="4466501"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7" name="object 27"/>
          <p:cNvSpPr/>
          <p:nvPr/>
        </p:nvSpPr>
        <p:spPr>
          <a:xfrm>
            <a:off x="466172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8" name="object 28"/>
          <p:cNvSpPr/>
          <p:nvPr/>
        </p:nvSpPr>
        <p:spPr>
          <a:xfrm>
            <a:off x="4853776"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29" name="object 29"/>
          <p:cNvSpPr/>
          <p:nvPr/>
        </p:nvSpPr>
        <p:spPr>
          <a:xfrm>
            <a:off x="5045828"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30" name="object 30"/>
          <p:cNvSpPr/>
          <p:nvPr/>
        </p:nvSpPr>
        <p:spPr>
          <a:xfrm>
            <a:off x="52410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1" name="object 31"/>
          <p:cNvSpPr/>
          <p:nvPr/>
        </p:nvSpPr>
        <p:spPr>
          <a:xfrm>
            <a:off x="5433122"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32" name="object 32"/>
          <p:cNvSpPr/>
          <p:nvPr/>
        </p:nvSpPr>
        <p:spPr>
          <a:xfrm>
            <a:off x="5625175"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33" name="object 33"/>
          <p:cNvSpPr/>
          <p:nvPr/>
        </p:nvSpPr>
        <p:spPr>
          <a:xfrm>
            <a:off x="58203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4" name="object 34"/>
          <p:cNvSpPr/>
          <p:nvPr/>
        </p:nvSpPr>
        <p:spPr>
          <a:xfrm>
            <a:off x="601559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5" name="object 35"/>
          <p:cNvSpPr/>
          <p:nvPr/>
        </p:nvSpPr>
        <p:spPr>
          <a:xfrm>
            <a:off x="62045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6" name="object 36"/>
          <p:cNvSpPr/>
          <p:nvPr/>
        </p:nvSpPr>
        <p:spPr>
          <a:xfrm>
            <a:off x="639970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7" name="object 37"/>
          <p:cNvSpPr/>
          <p:nvPr/>
        </p:nvSpPr>
        <p:spPr>
          <a:xfrm>
            <a:off x="659492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8" name="object 38"/>
          <p:cNvSpPr/>
          <p:nvPr/>
        </p:nvSpPr>
        <p:spPr>
          <a:xfrm>
            <a:off x="6786998"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39" name="object 39"/>
          <p:cNvSpPr/>
          <p:nvPr/>
        </p:nvSpPr>
        <p:spPr>
          <a:xfrm>
            <a:off x="697905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40" name="object 40"/>
          <p:cNvSpPr/>
          <p:nvPr/>
        </p:nvSpPr>
        <p:spPr>
          <a:xfrm>
            <a:off x="717425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1" name="object 41"/>
          <p:cNvSpPr/>
          <p:nvPr/>
        </p:nvSpPr>
        <p:spPr>
          <a:xfrm>
            <a:off x="736632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42" name="object 42"/>
          <p:cNvSpPr/>
          <p:nvPr/>
        </p:nvSpPr>
        <p:spPr>
          <a:xfrm>
            <a:off x="75583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3" name="object 43"/>
          <p:cNvSpPr/>
          <p:nvPr/>
        </p:nvSpPr>
        <p:spPr>
          <a:xfrm>
            <a:off x="775360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44" name="object 44"/>
          <p:cNvSpPr/>
          <p:nvPr/>
        </p:nvSpPr>
        <p:spPr>
          <a:xfrm>
            <a:off x="794880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5" name="object 45"/>
          <p:cNvSpPr/>
          <p:nvPr/>
        </p:nvSpPr>
        <p:spPr>
          <a:xfrm>
            <a:off x="81377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6" name="object 46"/>
          <p:cNvSpPr/>
          <p:nvPr/>
        </p:nvSpPr>
        <p:spPr>
          <a:xfrm>
            <a:off x="83329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7" name="object 47"/>
          <p:cNvSpPr/>
          <p:nvPr/>
        </p:nvSpPr>
        <p:spPr>
          <a:xfrm>
            <a:off x="852813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8" name="object 48"/>
          <p:cNvSpPr/>
          <p:nvPr/>
        </p:nvSpPr>
        <p:spPr>
          <a:xfrm>
            <a:off x="8720201"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49" name="object 49"/>
          <p:cNvSpPr/>
          <p:nvPr/>
        </p:nvSpPr>
        <p:spPr>
          <a:xfrm>
            <a:off x="89122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50" name="object 50"/>
          <p:cNvSpPr/>
          <p:nvPr/>
        </p:nvSpPr>
        <p:spPr>
          <a:xfrm>
            <a:off x="9107477"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51" name="object 51"/>
          <p:cNvSpPr/>
          <p:nvPr/>
        </p:nvSpPr>
        <p:spPr>
          <a:xfrm>
            <a:off x="9299529"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52" name="object 52"/>
          <p:cNvSpPr/>
          <p:nvPr/>
        </p:nvSpPr>
        <p:spPr>
          <a:xfrm>
            <a:off x="949160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53" name="object 53"/>
          <p:cNvSpPr/>
          <p:nvPr/>
        </p:nvSpPr>
        <p:spPr>
          <a:xfrm>
            <a:off x="2397876" y="4116794"/>
            <a:ext cx="5101113" cy="1883569"/>
          </a:xfrm>
          <a:custGeom>
            <a:avLst/>
            <a:gdLst/>
            <a:ahLst/>
            <a:cxnLst/>
            <a:rect l="l" t="t" r="r" b="b"/>
            <a:pathLst>
              <a:path w="6801484" h="2511425">
                <a:moveTo>
                  <a:pt x="3833355" y="8398"/>
                </a:moveTo>
                <a:lnTo>
                  <a:pt x="2975917" y="8398"/>
                </a:lnTo>
                <a:lnTo>
                  <a:pt x="3030634" y="0"/>
                </a:lnTo>
                <a:lnTo>
                  <a:pt x="3778639" y="0"/>
                </a:lnTo>
                <a:lnTo>
                  <a:pt x="3833355" y="8398"/>
                </a:lnTo>
                <a:close/>
              </a:path>
              <a:path w="6801484" h="2511425">
                <a:moveTo>
                  <a:pt x="3995841" y="25195"/>
                </a:moveTo>
                <a:lnTo>
                  <a:pt x="2813425" y="25195"/>
                </a:lnTo>
                <a:lnTo>
                  <a:pt x="2921472" y="8398"/>
                </a:lnTo>
                <a:lnTo>
                  <a:pt x="3887798" y="8398"/>
                </a:lnTo>
                <a:lnTo>
                  <a:pt x="3995841" y="25195"/>
                </a:lnTo>
                <a:close/>
              </a:path>
              <a:path w="6801484" h="2511425">
                <a:moveTo>
                  <a:pt x="121158" y="2511156"/>
                </a:moveTo>
                <a:lnTo>
                  <a:pt x="0" y="2511156"/>
                </a:lnTo>
                <a:lnTo>
                  <a:pt x="0" y="2032440"/>
                </a:lnTo>
                <a:lnTo>
                  <a:pt x="11272" y="1990448"/>
                </a:lnTo>
                <a:lnTo>
                  <a:pt x="23333" y="1948455"/>
                </a:lnTo>
                <a:lnTo>
                  <a:pt x="36174" y="1906463"/>
                </a:lnTo>
                <a:lnTo>
                  <a:pt x="49789" y="1872869"/>
                </a:lnTo>
                <a:lnTo>
                  <a:pt x="64173" y="1830876"/>
                </a:lnTo>
                <a:lnTo>
                  <a:pt x="79319" y="1788883"/>
                </a:lnTo>
                <a:lnTo>
                  <a:pt x="95220" y="1755289"/>
                </a:lnTo>
                <a:lnTo>
                  <a:pt x="111870" y="1713297"/>
                </a:lnTo>
                <a:lnTo>
                  <a:pt x="129263" y="1679703"/>
                </a:lnTo>
                <a:lnTo>
                  <a:pt x="147393" y="1637710"/>
                </a:lnTo>
                <a:lnTo>
                  <a:pt x="166252" y="1604116"/>
                </a:lnTo>
                <a:lnTo>
                  <a:pt x="185835" y="1570522"/>
                </a:lnTo>
                <a:lnTo>
                  <a:pt x="206136" y="1528529"/>
                </a:lnTo>
                <a:lnTo>
                  <a:pt x="227148" y="1494935"/>
                </a:lnTo>
                <a:lnTo>
                  <a:pt x="248864" y="1461341"/>
                </a:lnTo>
                <a:lnTo>
                  <a:pt x="271278" y="1419349"/>
                </a:lnTo>
                <a:lnTo>
                  <a:pt x="294385" y="1385755"/>
                </a:lnTo>
                <a:lnTo>
                  <a:pt x="318177" y="1352161"/>
                </a:lnTo>
                <a:lnTo>
                  <a:pt x="342648" y="1318567"/>
                </a:lnTo>
                <a:lnTo>
                  <a:pt x="367792" y="1284972"/>
                </a:lnTo>
                <a:lnTo>
                  <a:pt x="393602" y="1251378"/>
                </a:lnTo>
                <a:lnTo>
                  <a:pt x="420073" y="1217784"/>
                </a:lnTo>
                <a:lnTo>
                  <a:pt x="447197" y="1184190"/>
                </a:lnTo>
                <a:lnTo>
                  <a:pt x="474969" y="1150596"/>
                </a:lnTo>
                <a:lnTo>
                  <a:pt x="503382" y="1117002"/>
                </a:lnTo>
                <a:lnTo>
                  <a:pt x="532429" y="1083408"/>
                </a:lnTo>
                <a:lnTo>
                  <a:pt x="562105" y="1049814"/>
                </a:lnTo>
                <a:lnTo>
                  <a:pt x="592403" y="1016220"/>
                </a:lnTo>
                <a:lnTo>
                  <a:pt x="623317" y="991024"/>
                </a:lnTo>
                <a:lnTo>
                  <a:pt x="654839" y="957430"/>
                </a:lnTo>
                <a:lnTo>
                  <a:pt x="686965" y="923836"/>
                </a:lnTo>
                <a:lnTo>
                  <a:pt x="719687" y="898641"/>
                </a:lnTo>
                <a:lnTo>
                  <a:pt x="753000" y="865047"/>
                </a:lnTo>
                <a:lnTo>
                  <a:pt x="786896" y="839851"/>
                </a:lnTo>
                <a:lnTo>
                  <a:pt x="821370" y="814656"/>
                </a:lnTo>
                <a:lnTo>
                  <a:pt x="856415" y="781061"/>
                </a:lnTo>
                <a:lnTo>
                  <a:pt x="892024" y="755866"/>
                </a:lnTo>
                <a:lnTo>
                  <a:pt x="928193" y="730670"/>
                </a:lnTo>
                <a:lnTo>
                  <a:pt x="964913" y="697076"/>
                </a:lnTo>
                <a:lnTo>
                  <a:pt x="1039984" y="646685"/>
                </a:lnTo>
                <a:lnTo>
                  <a:pt x="1117187" y="596294"/>
                </a:lnTo>
                <a:lnTo>
                  <a:pt x="1196471" y="545903"/>
                </a:lnTo>
                <a:lnTo>
                  <a:pt x="1277785" y="495512"/>
                </a:lnTo>
                <a:lnTo>
                  <a:pt x="1319188" y="478715"/>
                </a:lnTo>
                <a:lnTo>
                  <a:pt x="1403452" y="428324"/>
                </a:lnTo>
                <a:lnTo>
                  <a:pt x="1446301" y="411527"/>
                </a:lnTo>
                <a:lnTo>
                  <a:pt x="1489619" y="386331"/>
                </a:lnTo>
                <a:lnTo>
                  <a:pt x="1533401" y="369534"/>
                </a:lnTo>
                <a:lnTo>
                  <a:pt x="1577639" y="344339"/>
                </a:lnTo>
                <a:lnTo>
                  <a:pt x="1759031" y="277151"/>
                </a:lnTo>
                <a:lnTo>
                  <a:pt x="1805458" y="251955"/>
                </a:lnTo>
                <a:lnTo>
                  <a:pt x="1899560" y="218361"/>
                </a:lnTo>
                <a:lnTo>
                  <a:pt x="1947222" y="209962"/>
                </a:lnTo>
                <a:lnTo>
                  <a:pt x="2092583" y="159571"/>
                </a:lnTo>
                <a:lnTo>
                  <a:pt x="2141805" y="151173"/>
                </a:lnTo>
                <a:lnTo>
                  <a:pt x="2191402" y="134376"/>
                </a:lnTo>
                <a:lnTo>
                  <a:pt x="2241366" y="125977"/>
                </a:lnTo>
                <a:lnTo>
                  <a:pt x="2291692" y="109180"/>
                </a:lnTo>
                <a:lnTo>
                  <a:pt x="2342373" y="100782"/>
                </a:lnTo>
                <a:lnTo>
                  <a:pt x="2393402" y="83985"/>
                </a:lnTo>
                <a:lnTo>
                  <a:pt x="2759835" y="25195"/>
                </a:lnTo>
                <a:lnTo>
                  <a:pt x="4049427" y="25195"/>
                </a:lnTo>
                <a:lnTo>
                  <a:pt x="4415813" y="83985"/>
                </a:lnTo>
                <a:lnTo>
                  <a:pt x="4466831" y="100782"/>
                </a:lnTo>
                <a:lnTo>
                  <a:pt x="4517499" y="109180"/>
                </a:lnTo>
                <a:lnTo>
                  <a:pt x="4567811" y="125977"/>
                </a:lnTo>
                <a:lnTo>
                  <a:pt x="4617760" y="134376"/>
                </a:lnTo>
                <a:lnTo>
                  <a:pt x="4667340" y="151173"/>
                </a:lnTo>
                <a:lnTo>
                  <a:pt x="4716544" y="159571"/>
                </a:lnTo>
                <a:lnTo>
                  <a:pt x="4837819" y="201564"/>
                </a:lnTo>
                <a:lnTo>
                  <a:pt x="3308081" y="201564"/>
                </a:lnTo>
                <a:lnTo>
                  <a:pt x="3252579" y="209962"/>
                </a:lnTo>
                <a:lnTo>
                  <a:pt x="3087584" y="209962"/>
                </a:lnTo>
                <a:lnTo>
                  <a:pt x="3033114" y="218361"/>
                </a:lnTo>
                <a:lnTo>
                  <a:pt x="2925008" y="218361"/>
                </a:lnTo>
                <a:lnTo>
                  <a:pt x="2765041" y="243556"/>
                </a:lnTo>
                <a:lnTo>
                  <a:pt x="2712332" y="243556"/>
                </a:lnTo>
                <a:lnTo>
                  <a:pt x="2504747" y="277151"/>
                </a:lnTo>
                <a:lnTo>
                  <a:pt x="2453699" y="293948"/>
                </a:lnTo>
                <a:lnTo>
                  <a:pt x="2352671" y="310745"/>
                </a:lnTo>
                <a:lnTo>
                  <a:pt x="2302705" y="327542"/>
                </a:lnTo>
                <a:lnTo>
                  <a:pt x="2253113" y="335940"/>
                </a:lnTo>
                <a:lnTo>
                  <a:pt x="2203903" y="352737"/>
                </a:lnTo>
                <a:lnTo>
                  <a:pt x="2155082" y="361136"/>
                </a:lnTo>
                <a:lnTo>
                  <a:pt x="1870715" y="461918"/>
                </a:lnTo>
                <a:lnTo>
                  <a:pt x="1689808" y="529106"/>
                </a:lnTo>
                <a:lnTo>
                  <a:pt x="1645729" y="554302"/>
                </a:lnTo>
                <a:lnTo>
                  <a:pt x="1602124" y="571099"/>
                </a:lnTo>
                <a:lnTo>
                  <a:pt x="1559000" y="596294"/>
                </a:lnTo>
                <a:lnTo>
                  <a:pt x="1516363" y="613091"/>
                </a:lnTo>
                <a:lnTo>
                  <a:pt x="1474221" y="638287"/>
                </a:lnTo>
                <a:lnTo>
                  <a:pt x="1432581" y="655084"/>
                </a:lnTo>
                <a:lnTo>
                  <a:pt x="1350834" y="705475"/>
                </a:lnTo>
                <a:lnTo>
                  <a:pt x="1271178" y="755866"/>
                </a:lnTo>
                <a:lnTo>
                  <a:pt x="1193671" y="806257"/>
                </a:lnTo>
                <a:lnTo>
                  <a:pt x="1118368" y="856648"/>
                </a:lnTo>
                <a:lnTo>
                  <a:pt x="1081562" y="881844"/>
                </a:lnTo>
                <a:lnTo>
                  <a:pt x="1045327" y="907039"/>
                </a:lnTo>
                <a:lnTo>
                  <a:pt x="1009672" y="932235"/>
                </a:lnTo>
                <a:lnTo>
                  <a:pt x="974603" y="965829"/>
                </a:lnTo>
                <a:lnTo>
                  <a:pt x="940128" y="991024"/>
                </a:lnTo>
                <a:lnTo>
                  <a:pt x="906254" y="1024618"/>
                </a:lnTo>
                <a:lnTo>
                  <a:pt x="872987" y="1049814"/>
                </a:lnTo>
                <a:lnTo>
                  <a:pt x="840335" y="1075010"/>
                </a:lnTo>
                <a:lnTo>
                  <a:pt x="808305" y="1108604"/>
                </a:lnTo>
                <a:lnTo>
                  <a:pt x="776904" y="1142198"/>
                </a:lnTo>
                <a:lnTo>
                  <a:pt x="746138" y="1167393"/>
                </a:lnTo>
                <a:lnTo>
                  <a:pt x="716015" y="1200987"/>
                </a:lnTo>
                <a:lnTo>
                  <a:pt x="686543" y="1234581"/>
                </a:lnTo>
                <a:lnTo>
                  <a:pt x="657727" y="1268175"/>
                </a:lnTo>
                <a:lnTo>
                  <a:pt x="629576" y="1293371"/>
                </a:lnTo>
                <a:lnTo>
                  <a:pt x="602096" y="1326965"/>
                </a:lnTo>
                <a:lnTo>
                  <a:pt x="575294" y="1360559"/>
                </a:lnTo>
                <a:lnTo>
                  <a:pt x="549178" y="1394153"/>
                </a:lnTo>
                <a:lnTo>
                  <a:pt x="523754" y="1427747"/>
                </a:lnTo>
                <a:lnTo>
                  <a:pt x="499029" y="1461341"/>
                </a:lnTo>
                <a:lnTo>
                  <a:pt x="475011" y="1494935"/>
                </a:lnTo>
                <a:lnTo>
                  <a:pt x="451706" y="1536928"/>
                </a:lnTo>
                <a:lnTo>
                  <a:pt x="429122" y="1570522"/>
                </a:lnTo>
                <a:lnTo>
                  <a:pt x="407266" y="1604116"/>
                </a:lnTo>
                <a:lnTo>
                  <a:pt x="386145" y="1637710"/>
                </a:lnTo>
                <a:lnTo>
                  <a:pt x="365765" y="1679703"/>
                </a:lnTo>
                <a:lnTo>
                  <a:pt x="346134" y="1713297"/>
                </a:lnTo>
                <a:lnTo>
                  <a:pt x="327259" y="1746891"/>
                </a:lnTo>
                <a:lnTo>
                  <a:pt x="309147" y="1788883"/>
                </a:lnTo>
                <a:lnTo>
                  <a:pt x="291806" y="1822477"/>
                </a:lnTo>
                <a:lnTo>
                  <a:pt x="275241" y="1864470"/>
                </a:lnTo>
                <a:lnTo>
                  <a:pt x="259460" y="1898064"/>
                </a:lnTo>
                <a:lnTo>
                  <a:pt x="244471" y="1940057"/>
                </a:lnTo>
                <a:lnTo>
                  <a:pt x="230280" y="1973651"/>
                </a:lnTo>
                <a:lnTo>
                  <a:pt x="216894" y="2015643"/>
                </a:lnTo>
                <a:lnTo>
                  <a:pt x="204321" y="2057636"/>
                </a:lnTo>
                <a:lnTo>
                  <a:pt x="192567" y="2091230"/>
                </a:lnTo>
                <a:lnTo>
                  <a:pt x="181640" y="2133223"/>
                </a:lnTo>
                <a:lnTo>
                  <a:pt x="171547" y="2175215"/>
                </a:lnTo>
                <a:lnTo>
                  <a:pt x="162294" y="2208809"/>
                </a:lnTo>
                <a:lnTo>
                  <a:pt x="153888" y="2250802"/>
                </a:lnTo>
                <a:lnTo>
                  <a:pt x="146338" y="2292794"/>
                </a:lnTo>
                <a:lnTo>
                  <a:pt x="139649" y="2334787"/>
                </a:lnTo>
                <a:lnTo>
                  <a:pt x="133830" y="2376780"/>
                </a:lnTo>
                <a:lnTo>
                  <a:pt x="128886" y="2418772"/>
                </a:lnTo>
                <a:lnTo>
                  <a:pt x="124825" y="2460765"/>
                </a:lnTo>
                <a:lnTo>
                  <a:pt x="121655" y="2502757"/>
                </a:lnTo>
                <a:lnTo>
                  <a:pt x="121158" y="2511156"/>
                </a:lnTo>
                <a:close/>
              </a:path>
              <a:path w="6801484" h="2511425">
                <a:moveTo>
                  <a:pt x="3476008" y="209962"/>
                </a:moveTo>
                <a:lnTo>
                  <a:pt x="3331963" y="209962"/>
                </a:lnTo>
                <a:lnTo>
                  <a:pt x="3308081" y="201564"/>
                </a:lnTo>
                <a:lnTo>
                  <a:pt x="3501193" y="201564"/>
                </a:lnTo>
                <a:lnTo>
                  <a:pt x="3476008" y="209962"/>
                </a:lnTo>
                <a:close/>
              </a:path>
              <a:path w="6801484" h="2511425">
                <a:moveTo>
                  <a:pt x="6800878" y="2511156"/>
                </a:moveTo>
                <a:lnTo>
                  <a:pt x="6679749" y="2511156"/>
                </a:lnTo>
                <a:lnTo>
                  <a:pt x="6679256" y="2502757"/>
                </a:lnTo>
                <a:lnTo>
                  <a:pt x="6676104" y="2460765"/>
                </a:lnTo>
                <a:lnTo>
                  <a:pt x="6672066" y="2418772"/>
                </a:lnTo>
                <a:lnTo>
                  <a:pt x="6667151" y="2376780"/>
                </a:lnTo>
                <a:lnTo>
                  <a:pt x="6661364" y="2334787"/>
                </a:lnTo>
                <a:lnTo>
                  <a:pt x="6654714" y="2292794"/>
                </a:lnTo>
                <a:lnTo>
                  <a:pt x="6647206" y="2250802"/>
                </a:lnTo>
                <a:lnTo>
                  <a:pt x="6638847" y="2208809"/>
                </a:lnTo>
                <a:lnTo>
                  <a:pt x="6629645" y="2175215"/>
                </a:lnTo>
                <a:lnTo>
                  <a:pt x="6619607" y="2133223"/>
                </a:lnTo>
                <a:lnTo>
                  <a:pt x="6608739" y="2091230"/>
                </a:lnTo>
                <a:lnTo>
                  <a:pt x="6597049" y="2057636"/>
                </a:lnTo>
                <a:lnTo>
                  <a:pt x="6584543" y="2015643"/>
                </a:lnTo>
                <a:lnTo>
                  <a:pt x="6571229" y="1973651"/>
                </a:lnTo>
                <a:lnTo>
                  <a:pt x="6557113" y="1940057"/>
                </a:lnTo>
                <a:lnTo>
                  <a:pt x="6542202" y="1898064"/>
                </a:lnTo>
                <a:lnTo>
                  <a:pt x="6526503" y="1864470"/>
                </a:lnTo>
                <a:lnTo>
                  <a:pt x="6510023" y="1822477"/>
                </a:lnTo>
                <a:lnTo>
                  <a:pt x="6492769" y="1788883"/>
                </a:lnTo>
                <a:lnTo>
                  <a:pt x="6474749" y="1746891"/>
                </a:lnTo>
                <a:lnTo>
                  <a:pt x="6455968" y="1713297"/>
                </a:lnTo>
                <a:lnTo>
                  <a:pt x="6436434" y="1679703"/>
                </a:lnTo>
                <a:lnTo>
                  <a:pt x="6416154" y="1637710"/>
                </a:lnTo>
                <a:lnTo>
                  <a:pt x="6395135" y="1604116"/>
                </a:lnTo>
                <a:lnTo>
                  <a:pt x="6373384" y="1570522"/>
                </a:lnTo>
                <a:lnTo>
                  <a:pt x="6350907" y="1536928"/>
                </a:lnTo>
                <a:lnTo>
                  <a:pt x="6327712" y="1494935"/>
                </a:lnTo>
                <a:lnTo>
                  <a:pt x="6303806" y="1461341"/>
                </a:lnTo>
                <a:lnTo>
                  <a:pt x="6279195" y="1427747"/>
                </a:lnTo>
                <a:lnTo>
                  <a:pt x="6253887" y="1394153"/>
                </a:lnTo>
                <a:lnTo>
                  <a:pt x="6227888" y="1360559"/>
                </a:lnTo>
                <a:lnTo>
                  <a:pt x="6201205" y="1326965"/>
                </a:lnTo>
                <a:lnTo>
                  <a:pt x="6173846" y="1293371"/>
                </a:lnTo>
                <a:lnTo>
                  <a:pt x="6145817" y="1268175"/>
                </a:lnTo>
                <a:lnTo>
                  <a:pt x="6117125" y="1234581"/>
                </a:lnTo>
                <a:lnTo>
                  <a:pt x="6087778" y="1200987"/>
                </a:lnTo>
                <a:lnTo>
                  <a:pt x="6057781" y="1167393"/>
                </a:lnTo>
                <a:lnTo>
                  <a:pt x="6027143" y="1142198"/>
                </a:lnTo>
                <a:lnTo>
                  <a:pt x="5995870" y="1108604"/>
                </a:lnTo>
                <a:lnTo>
                  <a:pt x="5963968" y="1075010"/>
                </a:lnTo>
                <a:lnTo>
                  <a:pt x="5931446" y="1049814"/>
                </a:lnTo>
                <a:lnTo>
                  <a:pt x="5898309" y="1024618"/>
                </a:lnTo>
                <a:lnTo>
                  <a:pt x="5864565" y="991024"/>
                </a:lnTo>
                <a:lnTo>
                  <a:pt x="5830221" y="965829"/>
                </a:lnTo>
                <a:lnTo>
                  <a:pt x="5795283" y="932235"/>
                </a:lnTo>
                <a:lnTo>
                  <a:pt x="5759759" y="907039"/>
                </a:lnTo>
                <a:lnTo>
                  <a:pt x="5723656" y="881844"/>
                </a:lnTo>
                <a:lnTo>
                  <a:pt x="5686980" y="856648"/>
                </a:lnTo>
                <a:lnTo>
                  <a:pt x="5611939" y="806257"/>
                </a:lnTo>
                <a:lnTo>
                  <a:pt x="5534691" y="755866"/>
                </a:lnTo>
                <a:lnTo>
                  <a:pt x="5455293" y="705475"/>
                </a:lnTo>
                <a:lnTo>
                  <a:pt x="5373798" y="655084"/>
                </a:lnTo>
                <a:lnTo>
                  <a:pt x="5332283" y="638287"/>
                </a:lnTo>
                <a:lnTo>
                  <a:pt x="5290264" y="613091"/>
                </a:lnTo>
                <a:lnTo>
                  <a:pt x="5247750" y="596294"/>
                </a:lnTo>
                <a:lnTo>
                  <a:pt x="5204746" y="571099"/>
                </a:lnTo>
                <a:lnTo>
                  <a:pt x="5161260" y="554302"/>
                </a:lnTo>
                <a:lnTo>
                  <a:pt x="5117299" y="529106"/>
                </a:lnTo>
                <a:lnTo>
                  <a:pt x="4936842" y="461918"/>
                </a:lnTo>
                <a:lnTo>
                  <a:pt x="4653079" y="361136"/>
                </a:lnTo>
                <a:lnTo>
                  <a:pt x="4604349" y="352737"/>
                </a:lnTo>
                <a:lnTo>
                  <a:pt x="4555227" y="335940"/>
                </a:lnTo>
                <a:lnTo>
                  <a:pt x="4505720" y="327542"/>
                </a:lnTo>
                <a:lnTo>
                  <a:pt x="4455835" y="310745"/>
                </a:lnTo>
                <a:lnTo>
                  <a:pt x="4354959" y="293948"/>
                </a:lnTo>
                <a:lnTo>
                  <a:pt x="4303982" y="277151"/>
                </a:lnTo>
                <a:lnTo>
                  <a:pt x="4096641" y="243556"/>
                </a:lnTo>
                <a:lnTo>
                  <a:pt x="4043983" y="243556"/>
                </a:lnTo>
                <a:lnTo>
                  <a:pt x="3884142" y="218361"/>
                </a:lnTo>
                <a:lnTo>
                  <a:pt x="3776097" y="218361"/>
                </a:lnTo>
                <a:lnTo>
                  <a:pt x="3721650" y="209962"/>
                </a:lnTo>
                <a:lnTo>
                  <a:pt x="3556693" y="209962"/>
                </a:lnTo>
                <a:lnTo>
                  <a:pt x="3501193" y="201564"/>
                </a:lnTo>
                <a:lnTo>
                  <a:pt x="4837819" y="201564"/>
                </a:lnTo>
                <a:lnTo>
                  <a:pt x="4861838" y="209962"/>
                </a:lnTo>
                <a:lnTo>
                  <a:pt x="4909475" y="218361"/>
                </a:lnTo>
                <a:lnTo>
                  <a:pt x="5003519" y="251955"/>
                </a:lnTo>
                <a:lnTo>
                  <a:pt x="5049914" y="277151"/>
                </a:lnTo>
                <a:lnTo>
                  <a:pt x="5231155" y="344339"/>
                </a:lnTo>
                <a:lnTo>
                  <a:pt x="5275350" y="369534"/>
                </a:lnTo>
                <a:lnTo>
                  <a:pt x="5319085" y="386331"/>
                </a:lnTo>
                <a:lnTo>
                  <a:pt x="5362354" y="411527"/>
                </a:lnTo>
                <a:lnTo>
                  <a:pt x="5405151" y="428324"/>
                </a:lnTo>
                <a:lnTo>
                  <a:pt x="5489303" y="478715"/>
                </a:lnTo>
                <a:lnTo>
                  <a:pt x="5530646" y="495512"/>
                </a:lnTo>
                <a:lnTo>
                  <a:pt x="5611830" y="545903"/>
                </a:lnTo>
                <a:lnTo>
                  <a:pt x="5690971" y="596294"/>
                </a:lnTo>
                <a:lnTo>
                  <a:pt x="5768018" y="646685"/>
                </a:lnTo>
                <a:lnTo>
                  <a:pt x="5842919" y="697076"/>
                </a:lnTo>
                <a:lnTo>
                  <a:pt x="5879548" y="730670"/>
                </a:lnTo>
                <a:lnTo>
                  <a:pt x="5915622" y="755866"/>
                </a:lnTo>
                <a:lnTo>
                  <a:pt x="5951134" y="781061"/>
                </a:lnTo>
                <a:lnTo>
                  <a:pt x="5986077" y="814656"/>
                </a:lnTo>
                <a:lnTo>
                  <a:pt x="6020445" y="839851"/>
                </a:lnTo>
                <a:lnTo>
                  <a:pt x="6054232" y="865047"/>
                </a:lnTo>
                <a:lnTo>
                  <a:pt x="6087430" y="898641"/>
                </a:lnTo>
                <a:lnTo>
                  <a:pt x="6120035" y="923836"/>
                </a:lnTo>
                <a:lnTo>
                  <a:pt x="6152038" y="957430"/>
                </a:lnTo>
                <a:lnTo>
                  <a:pt x="6183434" y="991024"/>
                </a:lnTo>
                <a:lnTo>
                  <a:pt x="6214217" y="1016220"/>
                </a:lnTo>
                <a:lnTo>
                  <a:pt x="6244380" y="1049814"/>
                </a:lnTo>
                <a:lnTo>
                  <a:pt x="6273916" y="1083408"/>
                </a:lnTo>
                <a:lnTo>
                  <a:pt x="6302819" y="1117002"/>
                </a:lnTo>
                <a:lnTo>
                  <a:pt x="6331083" y="1150596"/>
                </a:lnTo>
                <a:lnTo>
                  <a:pt x="6358701" y="1184190"/>
                </a:lnTo>
                <a:lnTo>
                  <a:pt x="6385666" y="1217784"/>
                </a:lnTo>
                <a:lnTo>
                  <a:pt x="6411973" y="1251378"/>
                </a:lnTo>
                <a:lnTo>
                  <a:pt x="6437615" y="1284972"/>
                </a:lnTo>
                <a:lnTo>
                  <a:pt x="6462586" y="1318567"/>
                </a:lnTo>
                <a:lnTo>
                  <a:pt x="6486878" y="1352161"/>
                </a:lnTo>
                <a:lnTo>
                  <a:pt x="6510486" y="1385755"/>
                </a:lnTo>
                <a:lnTo>
                  <a:pt x="6533403" y="1419349"/>
                </a:lnTo>
                <a:lnTo>
                  <a:pt x="6555623" y="1461341"/>
                </a:lnTo>
                <a:lnTo>
                  <a:pt x="6577140" y="1494935"/>
                </a:lnTo>
                <a:lnTo>
                  <a:pt x="6597946" y="1528529"/>
                </a:lnTo>
                <a:lnTo>
                  <a:pt x="6618035" y="1570522"/>
                </a:lnTo>
                <a:lnTo>
                  <a:pt x="6637402" y="1604116"/>
                </a:lnTo>
                <a:lnTo>
                  <a:pt x="6656039" y="1637710"/>
                </a:lnTo>
                <a:lnTo>
                  <a:pt x="6673940" y="1679703"/>
                </a:lnTo>
                <a:lnTo>
                  <a:pt x="6691100" y="1713297"/>
                </a:lnTo>
                <a:lnTo>
                  <a:pt x="6707510" y="1755289"/>
                </a:lnTo>
                <a:lnTo>
                  <a:pt x="6723165" y="1788883"/>
                </a:lnTo>
                <a:lnTo>
                  <a:pt x="6738059" y="1830876"/>
                </a:lnTo>
                <a:lnTo>
                  <a:pt x="6752184" y="1872869"/>
                </a:lnTo>
                <a:lnTo>
                  <a:pt x="6765536" y="1906463"/>
                </a:lnTo>
                <a:lnTo>
                  <a:pt x="6778106" y="1948455"/>
                </a:lnTo>
                <a:lnTo>
                  <a:pt x="6789889" y="1990448"/>
                </a:lnTo>
                <a:lnTo>
                  <a:pt x="6800878" y="2032440"/>
                </a:lnTo>
                <a:lnTo>
                  <a:pt x="6800878" y="2511156"/>
                </a:lnTo>
                <a:close/>
              </a:path>
              <a:path w="6801484" h="2511425">
                <a:moveTo>
                  <a:pt x="3400439" y="218361"/>
                </a:moveTo>
                <a:lnTo>
                  <a:pt x="3376567" y="209962"/>
                </a:lnTo>
                <a:lnTo>
                  <a:pt x="3425629" y="209962"/>
                </a:lnTo>
                <a:lnTo>
                  <a:pt x="3400439" y="218361"/>
                </a:lnTo>
                <a:close/>
              </a:path>
            </a:pathLst>
          </a:custGeom>
          <a:solidFill>
            <a:srgbClr val="424242"/>
          </a:solidFill>
        </p:spPr>
        <p:txBody>
          <a:bodyPr wrap="square" lIns="0" tIns="0" rIns="0" bIns="0" rtlCol="0"/>
          <a:lstStyle/>
          <a:p>
            <a:endParaRPr lang="fr-BE" sz="1350" dirty="0"/>
          </a:p>
        </p:txBody>
      </p:sp>
      <p:sp>
        <p:nvSpPr>
          <p:cNvPr id="54" name="object 54"/>
          <p:cNvSpPr/>
          <p:nvPr/>
        </p:nvSpPr>
        <p:spPr>
          <a:xfrm>
            <a:off x="2397831" y="3745141"/>
            <a:ext cx="5101113" cy="1896428"/>
          </a:xfrm>
          <a:custGeom>
            <a:avLst/>
            <a:gdLst/>
            <a:ahLst/>
            <a:cxnLst/>
            <a:rect l="l" t="t" r="r" b="b"/>
            <a:pathLst>
              <a:path w="6801484" h="2528570">
                <a:moveTo>
                  <a:pt x="0" y="2527953"/>
                </a:moveTo>
                <a:lnTo>
                  <a:pt x="0" y="0"/>
                </a:lnTo>
                <a:lnTo>
                  <a:pt x="6800878" y="0"/>
                </a:lnTo>
                <a:lnTo>
                  <a:pt x="6800878" y="226759"/>
                </a:lnTo>
                <a:lnTo>
                  <a:pt x="256361" y="226759"/>
                </a:lnTo>
                <a:lnTo>
                  <a:pt x="213708" y="243556"/>
                </a:lnTo>
                <a:lnTo>
                  <a:pt x="175187" y="260353"/>
                </a:lnTo>
                <a:lnTo>
                  <a:pt x="141684" y="293948"/>
                </a:lnTo>
                <a:lnTo>
                  <a:pt x="114085" y="327542"/>
                </a:lnTo>
                <a:lnTo>
                  <a:pt x="93275" y="361136"/>
                </a:lnTo>
                <a:lnTo>
                  <a:pt x="80140" y="403128"/>
                </a:lnTo>
                <a:lnTo>
                  <a:pt x="75565" y="445121"/>
                </a:lnTo>
                <a:lnTo>
                  <a:pt x="75565" y="1982049"/>
                </a:lnTo>
                <a:lnTo>
                  <a:pt x="232577" y="1982049"/>
                </a:lnTo>
                <a:lnTo>
                  <a:pt x="227148" y="1990448"/>
                </a:lnTo>
                <a:lnTo>
                  <a:pt x="206136" y="2024042"/>
                </a:lnTo>
                <a:lnTo>
                  <a:pt x="185835" y="2066034"/>
                </a:lnTo>
                <a:lnTo>
                  <a:pt x="166252" y="2099629"/>
                </a:lnTo>
                <a:lnTo>
                  <a:pt x="147393" y="2133223"/>
                </a:lnTo>
                <a:lnTo>
                  <a:pt x="129263" y="2175215"/>
                </a:lnTo>
                <a:lnTo>
                  <a:pt x="111870" y="2208809"/>
                </a:lnTo>
                <a:lnTo>
                  <a:pt x="95220" y="2250802"/>
                </a:lnTo>
                <a:lnTo>
                  <a:pt x="79319" y="2284396"/>
                </a:lnTo>
                <a:lnTo>
                  <a:pt x="64173" y="2326388"/>
                </a:lnTo>
                <a:lnTo>
                  <a:pt x="49789" y="2368381"/>
                </a:lnTo>
                <a:lnTo>
                  <a:pt x="36174" y="2401975"/>
                </a:lnTo>
                <a:lnTo>
                  <a:pt x="23333" y="2443968"/>
                </a:lnTo>
                <a:lnTo>
                  <a:pt x="11272" y="2485960"/>
                </a:lnTo>
                <a:lnTo>
                  <a:pt x="0" y="2527953"/>
                </a:lnTo>
                <a:close/>
              </a:path>
              <a:path w="6801484" h="2528570">
                <a:moveTo>
                  <a:pt x="232577" y="1982049"/>
                </a:moveTo>
                <a:lnTo>
                  <a:pt x="117554" y="1982049"/>
                </a:lnTo>
                <a:lnTo>
                  <a:pt x="141450" y="1931658"/>
                </a:lnTo>
                <a:lnTo>
                  <a:pt x="166337" y="1889666"/>
                </a:lnTo>
                <a:lnTo>
                  <a:pt x="192180" y="1847673"/>
                </a:lnTo>
                <a:lnTo>
                  <a:pt x="218940" y="1814079"/>
                </a:lnTo>
                <a:lnTo>
                  <a:pt x="246582" y="1772086"/>
                </a:lnTo>
                <a:lnTo>
                  <a:pt x="275069" y="1730094"/>
                </a:lnTo>
                <a:lnTo>
                  <a:pt x="304364" y="1696500"/>
                </a:lnTo>
                <a:lnTo>
                  <a:pt x="334430" y="1654507"/>
                </a:lnTo>
                <a:lnTo>
                  <a:pt x="365230" y="1612515"/>
                </a:lnTo>
                <a:lnTo>
                  <a:pt x="396727" y="1578921"/>
                </a:lnTo>
                <a:lnTo>
                  <a:pt x="428886" y="1545326"/>
                </a:lnTo>
                <a:lnTo>
                  <a:pt x="461668" y="1503334"/>
                </a:lnTo>
                <a:lnTo>
                  <a:pt x="495037" y="1469740"/>
                </a:lnTo>
                <a:lnTo>
                  <a:pt x="528957" y="1436146"/>
                </a:lnTo>
                <a:lnTo>
                  <a:pt x="528957" y="445121"/>
                </a:lnTo>
                <a:lnTo>
                  <a:pt x="524382" y="403128"/>
                </a:lnTo>
                <a:lnTo>
                  <a:pt x="511246" y="361136"/>
                </a:lnTo>
                <a:lnTo>
                  <a:pt x="490436" y="327542"/>
                </a:lnTo>
                <a:lnTo>
                  <a:pt x="462837" y="293948"/>
                </a:lnTo>
                <a:lnTo>
                  <a:pt x="429334" y="260353"/>
                </a:lnTo>
                <a:lnTo>
                  <a:pt x="390814" y="243556"/>
                </a:lnTo>
                <a:lnTo>
                  <a:pt x="348161" y="226759"/>
                </a:lnTo>
                <a:lnTo>
                  <a:pt x="812917" y="226759"/>
                </a:lnTo>
                <a:lnTo>
                  <a:pt x="771395" y="243556"/>
                </a:lnTo>
                <a:lnTo>
                  <a:pt x="733022" y="260353"/>
                </a:lnTo>
                <a:lnTo>
                  <a:pt x="698979" y="293948"/>
                </a:lnTo>
                <a:lnTo>
                  <a:pt x="670445" y="327542"/>
                </a:lnTo>
                <a:lnTo>
                  <a:pt x="648602" y="361136"/>
                </a:lnTo>
                <a:lnTo>
                  <a:pt x="634630" y="403128"/>
                </a:lnTo>
                <a:lnTo>
                  <a:pt x="629711" y="445121"/>
                </a:lnTo>
                <a:lnTo>
                  <a:pt x="629711" y="1335364"/>
                </a:lnTo>
                <a:lnTo>
                  <a:pt x="786896" y="1335364"/>
                </a:lnTo>
                <a:lnTo>
                  <a:pt x="753000" y="1360559"/>
                </a:lnTo>
                <a:lnTo>
                  <a:pt x="719687" y="1394153"/>
                </a:lnTo>
                <a:lnTo>
                  <a:pt x="686965" y="1419349"/>
                </a:lnTo>
                <a:lnTo>
                  <a:pt x="654839" y="1452943"/>
                </a:lnTo>
                <a:lnTo>
                  <a:pt x="623317" y="1486537"/>
                </a:lnTo>
                <a:lnTo>
                  <a:pt x="592403" y="1511732"/>
                </a:lnTo>
                <a:lnTo>
                  <a:pt x="562105" y="1545326"/>
                </a:lnTo>
                <a:lnTo>
                  <a:pt x="532429" y="1578921"/>
                </a:lnTo>
                <a:lnTo>
                  <a:pt x="503382" y="1612515"/>
                </a:lnTo>
                <a:lnTo>
                  <a:pt x="474969" y="1646109"/>
                </a:lnTo>
                <a:lnTo>
                  <a:pt x="447197" y="1679703"/>
                </a:lnTo>
                <a:lnTo>
                  <a:pt x="420073" y="1713297"/>
                </a:lnTo>
                <a:lnTo>
                  <a:pt x="393602" y="1746891"/>
                </a:lnTo>
                <a:lnTo>
                  <a:pt x="367792" y="1780485"/>
                </a:lnTo>
                <a:lnTo>
                  <a:pt x="342648" y="1814079"/>
                </a:lnTo>
                <a:lnTo>
                  <a:pt x="318177" y="1847673"/>
                </a:lnTo>
                <a:lnTo>
                  <a:pt x="294385" y="1881267"/>
                </a:lnTo>
                <a:lnTo>
                  <a:pt x="271278" y="1914861"/>
                </a:lnTo>
                <a:lnTo>
                  <a:pt x="248864" y="1956854"/>
                </a:lnTo>
                <a:lnTo>
                  <a:pt x="232577" y="1982049"/>
                </a:lnTo>
                <a:close/>
              </a:path>
              <a:path w="6801484" h="2528570">
                <a:moveTo>
                  <a:pt x="786896" y="1335364"/>
                </a:moveTo>
                <a:lnTo>
                  <a:pt x="629711" y="1335364"/>
                </a:lnTo>
                <a:lnTo>
                  <a:pt x="668848" y="1293371"/>
                </a:lnTo>
                <a:lnTo>
                  <a:pt x="748372" y="1226183"/>
                </a:lnTo>
                <a:lnTo>
                  <a:pt x="788757" y="1200987"/>
                </a:lnTo>
                <a:lnTo>
                  <a:pt x="829559" y="1167393"/>
                </a:lnTo>
                <a:lnTo>
                  <a:pt x="912410" y="1100205"/>
                </a:lnTo>
                <a:lnTo>
                  <a:pt x="954459" y="1075010"/>
                </a:lnTo>
                <a:lnTo>
                  <a:pt x="996924" y="1041415"/>
                </a:lnTo>
                <a:lnTo>
                  <a:pt x="1083102" y="991024"/>
                </a:lnTo>
                <a:lnTo>
                  <a:pt x="1083102" y="445121"/>
                </a:lnTo>
                <a:lnTo>
                  <a:pt x="1078527" y="403128"/>
                </a:lnTo>
                <a:lnTo>
                  <a:pt x="1065392" y="361136"/>
                </a:lnTo>
                <a:lnTo>
                  <a:pt x="1044582" y="327542"/>
                </a:lnTo>
                <a:lnTo>
                  <a:pt x="1016983" y="293948"/>
                </a:lnTo>
                <a:lnTo>
                  <a:pt x="983480" y="260353"/>
                </a:lnTo>
                <a:lnTo>
                  <a:pt x="944960" y="243556"/>
                </a:lnTo>
                <a:lnTo>
                  <a:pt x="902306" y="226759"/>
                </a:lnTo>
                <a:lnTo>
                  <a:pt x="1373048" y="226759"/>
                </a:lnTo>
                <a:lnTo>
                  <a:pt x="1330395" y="243556"/>
                </a:lnTo>
                <a:lnTo>
                  <a:pt x="1291875" y="260353"/>
                </a:lnTo>
                <a:lnTo>
                  <a:pt x="1258372" y="293948"/>
                </a:lnTo>
                <a:lnTo>
                  <a:pt x="1230773" y="327542"/>
                </a:lnTo>
                <a:lnTo>
                  <a:pt x="1209963" y="361136"/>
                </a:lnTo>
                <a:lnTo>
                  <a:pt x="1196828" y="403128"/>
                </a:lnTo>
                <a:lnTo>
                  <a:pt x="1192252" y="445121"/>
                </a:lnTo>
                <a:lnTo>
                  <a:pt x="1192252" y="932235"/>
                </a:lnTo>
                <a:lnTo>
                  <a:pt x="1389328" y="932235"/>
                </a:lnTo>
                <a:lnTo>
                  <a:pt x="1319188" y="974227"/>
                </a:lnTo>
                <a:lnTo>
                  <a:pt x="1277785" y="991024"/>
                </a:lnTo>
                <a:lnTo>
                  <a:pt x="1196471" y="1041415"/>
                </a:lnTo>
                <a:lnTo>
                  <a:pt x="1117187" y="1091807"/>
                </a:lnTo>
                <a:lnTo>
                  <a:pt x="1039984" y="1142198"/>
                </a:lnTo>
                <a:lnTo>
                  <a:pt x="964913" y="1192589"/>
                </a:lnTo>
                <a:lnTo>
                  <a:pt x="928193" y="1226183"/>
                </a:lnTo>
                <a:lnTo>
                  <a:pt x="892024" y="1251378"/>
                </a:lnTo>
                <a:lnTo>
                  <a:pt x="856415" y="1276574"/>
                </a:lnTo>
                <a:lnTo>
                  <a:pt x="821370" y="1310168"/>
                </a:lnTo>
                <a:lnTo>
                  <a:pt x="786896" y="1335364"/>
                </a:lnTo>
                <a:close/>
              </a:path>
              <a:path w="6801484" h="2528570">
                <a:moveTo>
                  <a:pt x="1389328" y="932235"/>
                </a:moveTo>
                <a:lnTo>
                  <a:pt x="1192252" y="932235"/>
                </a:lnTo>
                <a:lnTo>
                  <a:pt x="1278901" y="881844"/>
                </a:lnTo>
                <a:lnTo>
                  <a:pt x="1412651" y="806257"/>
                </a:lnTo>
                <a:lnTo>
                  <a:pt x="1458242" y="789460"/>
                </a:lnTo>
                <a:lnTo>
                  <a:pt x="1550936" y="739069"/>
                </a:lnTo>
                <a:lnTo>
                  <a:pt x="1645644" y="705475"/>
                </a:lnTo>
                <a:lnTo>
                  <a:pt x="1645644" y="445121"/>
                </a:lnTo>
                <a:lnTo>
                  <a:pt x="1641069" y="403128"/>
                </a:lnTo>
                <a:lnTo>
                  <a:pt x="1627934" y="361136"/>
                </a:lnTo>
                <a:lnTo>
                  <a:pt x="1607124" y="327542"/>
                </a:lnTo>
                <a:lnTo>
                  <a:pt x="1579525" y="293948"/>
                </a:lnTo>
                <a:lnTo>
                  <a:pt x="1546022" y="260353"/>
                </a:lnTo>
                <a:lnTo>
                  <a:pt x="1507501" y="243556"/>
                </a:lnTo>
                <a:lnTo>
                  <a:pt x="1464848" y="226759"/>
                </a:lnTo>
                <a:lnTo>
                  <a:pt x="1927194" y="226759"/>
                </a:lnTo>
                <a:lnTo>
                  <a:pt x="1884541" y="243556"/>
                </a:lnTo>
                <a:lnTo>
                  <a:pt x="1846020" y="260353"/>
                </a:lnTo>
                <a:lnTo>
                  <a:pt x="1812518" y="293948"/>
                </a:lnTo>
                <a:lnTo>
                  <a:pt x="1784919" y="327542"/>
                </a:lnTo>
                <a:lnTo>
                  <a:pt x="1764109" y="361136"/>
                </a:lnTo>
                <a:lnTo>
                  <a:pt x="1750973" y="403128"/>
                </a:lnTo>
                <a:lnTo>
                  <a:pt x="1746398" y="445121"/>
                </a:lnTo>
                <a:lnTo>
                  <a:pt x="1746398" y="671881"/>
                </a:lnTo>
                <a:lnTo>
                  <a:pt x="2043740" y="671881"/>
                </a:lnTo>
                <a:lnTo>
                  <a:pt x="1947222" y="705475"/>
                </a:lnTo>
                <a:lnTo>
                  <a:pt x="1899560" y="713873"/>
                </a:lnTo>
                <a:lnTo>
                  <a:pt x="1805458" y="747467"/>
                </a:lnTo>
                <a:lnTo>
                  <a:pt x="1759031" y="772663"/>
                </a:lnTo>
                <a:lnTo>
                  <a:pt x="1577639" y="839851"/>
                </a:lnTo>
                <a:lnTo>
                  <a:pt x="1533401" y="865047"/>
                </a:lnTo>
                <a:lnTo>
                  <a:pt x="1489619" y="881844"/>
                </a:lnTo>
                <a:lnTo>
                  <a:pt x="1446301" y="907039"/>
                </a:lnTo>
                <a:lnTo>
                  <a:pt x="1403452" y="923836"/>
                </a:lnTo>
                <a:lnTo>
                  <a:pt x="1389328" y="932235"/>
                </a:lnTo>
                <a:close/>
              </a:path>
              <a:path w="6801484" h="2528570">
                <a:moveTo>
                  <a:pt x="2043740" y="671881"/>
                </a:moveTo>
                <a:lnTo>
                  <a:pt x="1746398" y="671881"/>
                </a:lnTo>
                <a:lnTo>
                  <a:pt x="1794287" y="646685"/>
                </a:lnTo>
                <a:lnTo>
                  <a:pt x="1891931" y="613091"/>
                </a:lnTo>
                <a:lnTo>
                  <a:pt x="2094683" y="545903"/>
                </a:lnTo>
                <a:lnTo>
                  <a:pt x="2199790" y="529106"/>
                </a:lnTo>
                <a:lnTo>
                  <a:pt x="2199790" y="445121"/>
                </a:lnTo>
                <a:lnTo>
                  <a:pt x="2195215" y="403128"/>
                </a:lnTo>
                <a:lnTo>
                  <a:pt x="2182079" y="361136"/>
                </a:lnTo>
                <a:lnTo>
                  <a:pt x="2161269" y="327542"/>
                </a:lnTo>
                <a:lnTo>
                  <a:pt x="2133670" y="293948"/>
                </a:lnTo>
                <a:lnTo>
                  <a:pt x="2100168" y="260353"/>
                </a:lnTo>
                <a:lnTo>
                  <a:pt x="2061647" y="243556"/>
                </a:lnTo>
                <a:lnTo>
                  <a:pt x="2018994" y="226759"/>
                </a:lnTo>
                <a:lnTo>
                  <a:pt x="4790280" y="226759"/>
                </a:lnTo>
                <a:lnTo>
                  <a:pt x="4747627" y="243556"/>
                </a:lnTo>
                <a:lnTo>
                  <a:pt x="4709106" y="260353"/>
                </a:lnTo>
                <a:lnTo>
                  <a:pt x="4675604" y="293948"/>
                </a:lnTo>
                <a:lnTo>
                  <a:pt x="4648005" y="327542"/>
                </a:lnTo>
                <a:lnTo>
                  <a:pt x="4627195" y="361136"/>
                </a:lnTo>
                <a:lnTo>
                  <a:pt x="4614059" y="403128"/>
                </a:lnTo>
                <a:lnTo>
                  <a:pt x="4609484" y="445121"/>
                </a:lnTo>
                <a:lnTo>
                  <a:pt x="4609484" y="495512"/>
                </a:lnTo>
                <a:lnTo>
                  <a:pt x="3030634" y="495512"/>
                </a:lnTo>
                <a:lnTo>
                  <a:pt x="2975917" y="503910"/>
                </a:lnTo>
                <a:lnTo>
                  <a:pt x="2921472" y="503910"/>
                </a:lnTo>
                <a:lnTo>
                  <a:pt x="2813425" y="520707"/>
                </a:lnTo>
                <a:lnTo>
                  <a:pt x="2759835" y="520707"/>
                </a:lnTo>
                <a:lnTo>
                  <a:pt x="2393402" y="579497"/>
                </a:lnTo>
                <a:lnTo>
                  <a:pt x="2342373" y="596294"/>
                </a:lnTo>
                <a:lnTo>
                  <a:pt x="2291692" y="604693"/>
                </a:lnTo>
                <a:lnTo>
                  <a:pt x="2241366" y="621490"/>
                </a:lnTo>
                <a:lnTo>
                  <a:pt x="2191402" y="629888"/>
                </a:lnTo>
                <a:lnTo>
                  <a:pt x="2141805" y="646685"/>
                </a:lnTo>
                <a:lnTo>
                  <a:pt x="2092583" y="655084"/>
                </a:lnTo>
                <a:lnTo>
                  <a:pt x="2043740" y="671881"/>
                </a:lnTo>
                <a:close/>
              </a:path>
              <a:path w="6801484" h="2528570">
                <a:moveTo>
                  <a:pt x="5163630" y="671881"/>
                </a:moveTo>
                <a:lnTo>
                  <a:pt x="5062876" y="671881"/>
                </a:lnTo>
                <a:lnTo>
                  <a:pt x="5062876" y="445121"/>
                </a:lnTo>
                <a:lnTo>
                  <a:pt x="5058301" y="403128"/>
                </a:lnTo>
                <a:lnTo>
                  <a:pt x="5045165" y="361136"/>
                </a:lnTo>
                <a:lnTo>
                  <a:pt x="5024355" y="327542"/>
                </a:lnTo>
                <a:lnTo>
                  <a:pt x="4996756" y="293948"/>
                </a:lnTo>
                <a:lnTo>
                  <a:pt x="4963254" y="260353"/>
                </a:lnTo>
                <a:lnTo>
                  <a:pt x="4924733" y="243556"/>
                </a:lnTo>
                <a:lnTo>
                  <a:pt x="4882080" y="226759"/>
                </a:lnTo>
                <a:lnTo>
                  <a:pt x="5344426" y="226759"/>
                </a:lnTo>
                <a:lnTo>
                  <a:pt x="5301773" y="243556"/>
                </a:lnTo>
                <a:lnTo>
                  <a:pt x="5263252" y="260353"/>
                </a:lnTo>
                <a:lnTo>
                  <a:pt x="5229749" y="293948"/>
                </a:lnTo>
                <a:lnTo>
                  <a:pt x="5202150" y="327542"/>
                </a:lnTo>
                <a:lnTo>
                  <a:pt x="5181340" y="361136"/>
                </a:lnTo>
                <a:lnTo>
                  <a:pt x="5168205" y="403128"/>
                </a:lnTo>
                <a:lnTo>
                  <a:pt x="5163630" y="445121"/>
                </a:lnTo>
                <a:lnTo>
                  <a:pt x="5163630" y="671881"/>
                </a:lnTo>
                <a:close/>
              </a:path>
              <a:path w="6801484" h="2528570">
                <a:moveTo>
                  <a:pt x="5717775" y="932235"/>
                </a:moveTo>
                <a:lnTo>
                  <a:pt x="5617022" y="932235"/>
                </a:lnTo>
                <a:lnTo>
                  <a:pt x="5617022" y="445121"/>
                </a:lnTo>
                <a:lnTo>
                  <a:pt x="5612446" y="403128"/>
                </a:lnTo>
                <a:lnTo>
                  <a:pt x="5599311" y="361136"/>
                </a:lnTo>
                <a:lnTo>
                  <a:pt x="5578501" y="327542"/>
                </a:lnTo>
                <a:lnTo>
                  <a:pt x="5550902" y="293948"/>
                </a:lnTo>
                <a:lnTo>
                  <a:pt x="5517399" y="260353"/>
                </a:lnTo>
                <a:lnTo>
                  <a:pt x="5478879" y="243556"/>
                </a:lnTo>
                <a:lnTo>
                  <a:pt x="5436226" y="226759"/>
                </a:lnTo>
                <a:lnTo>
                  <a:pt x="5898571" y="226759"/>
                </a:lnTo>
                <a:lnTo>
                  <a:pt x="5855918" y="243556"/>
                </a:lnTo>
                <a:lnTo>
                  <a:pt x="5817398" y="260353"/>
                </a:lnTo>
                <a:lnTo>
                  <a:pt x="5783895" y="293948"/>
                </a:lnTo>
                <a:lnTo>
                  <a:pt x="5756296" y="327542"/>
                </a:lnTo>
                <a:lnTo>
                  <a:pt x="5735486" y="361136"/>
                </a:lnTo>
                <a:lnTo>
                  <a:pt x="5722351" y="403128"/>
                </a:lnTo>
                <a:lnTo>
                  <a:pt x="5717775" y="445121"/>
                </a:lnTo>
                <a:lnTo>
                  <a:pt x="5717775" y="932235"/>
                </a:lnTo>
                <a:close/>
              </a:path>
              <a:path w="6801484" h="2528570">
                <a:moveTo>
                  <a:pt x="6271921" y="1335364"/>
                </a:moveTo>
                <a:lnTo>
                  <a:pt x="6171167" y="1335364"/>
                </a:lnTo>
                <a:lnTo>
                  <a:pt x="6171167" y="445121"/>
                </a:lnTo>
                <a:lnTo>
                  <a:pt x="6166592" y="403128"/>
                </a:lnTo>
                <a:lnTo>
                  <a:pt x="6153457" y="361136"/>
                </a:lnTo>
                <a:lnTo>
                  <a:pt x="6132647" y="327542"/>
                </a:lnTo>
                <a:lnTo>
                  <a:pt x="6105048" y="293948"/>
                </a:lnTo>
                <a:lnTo>
                  <a:pt x="6071545" y="260353"/>
                </a:lnTo>
                <a:lnTo>
                  <a:pt x="6033025" y="243556"/>
                </a:lnTo>
                <a:lnTo>
                  <a:pt x="5990371" y="226759"/>
                </a:lnTo>
                <a:lnTo>
                  <a:pt x="6452717" y="226759"/>
                </a:lnTo>
                <a:lnTo>
                  <a:pt x="6410064" y="243556"/>
                </a:lnTo>
                <a:lnTo>
                  <a:pt x="6371543" y="260353"/>
                </a:lnTo>
                <a:lnTo>
                  <a:pt x="6338041" y="293948"/>
                </a:lnTo>
                <a:lnTo>
                  <a:pt x="6310442" y="327542"/>
                </a:lnTo>
                <a:lnTo>
                  <a:pt x="6289632" y="361136"/>
                </a:lnTo>
                <a:lnTo>
                  <a:pt x="6276496" y="403128"/>
                </a:lnTo>
                <a:lnTo>
                  <a:pt x="6271921" y="445121"/>
                </a:lnTo>
                <a:lnTo>
                  <a:pt x="6271921" y="1335364"/>
                </a:lnTo>
                <a:close/>
              </a:path>
              <a:path w="6801484" h="2528570">
                <a:moveTo>
                  <a:pt x="6800878" y="1982049"/>
                </a:moveTo>
                <a:lnTo>
                  <a:pt x="6725313" y="1982049"/>
                </a:lnTo>
                <a:lnTo>
                  <a:pt x="6725313" y="445121"/>
                </a:lnTo>
                <a:lnTo>
                  <a:pt x="6720738" y="403128"/>
                </a:lnTo>
                <a:lnTo>
                  <a:pt x="6707602" y="361136"/>
                </a:lnTo>
                <a:lnTo>
                  <a:pt x="6686792" y="327542"/>
                </a:lnTo>
                <a:lnTo>
                  <a:pt x="6659193" y="293948"/>
                </a:lnTo>
                <a:lnTo>
                  <a:pt x="6625691" y="260353"/>
                </a:lnTo>
                <a:lnTo>
                  <a:pt x="6587170" y="243556"/>
                </a:lnTo>
                <a:lnTo>
                  <a:pt x="6544517" y="226759"/>
                </a:lnTo>
                <a:lnTo>
                  <a:pt x="6800878" y="226759"/>
                </a:lnTo>
                <a:lnTo>
                  <a:pt x="6800878" y="1982049"/>
                </a:lnTo>
                <a:close/>
              </a:path>
              <a:path w="6801484" h="2528570">
                <a:moveTo>
                  <a:pt x="6800878" y="2527953"/>
                </a:moveTo>
                <a:lnTo>
                  <a:pt x="6789889" y="2485960"/>
                </a:lnTo>
                <a:lnTo>
                  <a:pt x="6778106" y="2443968"/>
                </a:lnTo>
                <a:lnTo>
                  <a:pt x="6765536" y="2401975"/>
                </a:lnTo>
                <a:lnTo>
                  <a:pt x="6752184" y="2368381"/>
                </a:lnTo>
                <a:lnTo>
                  <a:pt x="6738059" y="2326388"/>
                </a:lnTo>
                <a:lnTo>
                  <a:pt x="6723165" y="2284396"/>
                </a:lnTo>
                <a:lnTo>
                  <a:pt x="6707510" y="2250802"/>
                </a:lnTo>
                <a:lnTo>
                  <a:pt x="6691100" y="2208809"/>
                </a:lnTo>
                <a:lnTo>
                  <a:pt x="6673940" y="2175215"/>
                </a:lnTo>
                <a:lnTo>
                  <a:pt x="6656039" y="2133223"/>
                </a:lnTo>
                <a:lnTo>
                  <a:pt x="6637402" y="2099629"/>
                </a:lnTo>
                <a:lnTo>
                  <a:pt x="6618035" y="2066034"/>
                </a:lnTo>
                <a:lnTo>
                  <a:pt x="6597946" y="2024042"/>
                </a:lnTo>
                <a:lnTo>
                  <a:pt x="6577140" y="1990448"/>
                </a:lnTo>
                <a:lnTo>
                  <a:pt x="6555623" y="1956854"/>
                </a:lnTo>
                <a:lnTo>
                  <a:pt x="6533403" y="1914861"/>
                </a:lnTo>
                <a:lnTo>
                  <a:pt x="6510486" y="1881267"/>
                </a:lnTo>
                <a:lnTo>
                  <a:pt x="6486878" y="1847673"/>
                </a:lnTo>
                <a:lnTo>
                  <a:pt x="6462586" y="1814079"/>
                </a:lnTo>
                <a:lnTo>
                  <a:pt x="6437615" y="1780485"/>
                </a:lnTo>
                <a:lnTo>
                  <a:pt x="6411973" y="1746891"/>
                </a:lnTo>
                <a:lnTo>
                  <a:pt x="6385666" y="1713297"/>
                </a:lnTo>
                <a:lnTo>
                  <a:pt x="6358701" y="1679703"/>
                </a:lnTo>
                <a:lnTo>
                  <a:pt x="6331083" y="1646109"/>
                </a:lnTo>
                <a:lnTo>
                  <a:pt x="6302819" y="1612515"/>
                </a:lnTo>
                <a:lnTo>
                  <a:pt x="6273916" y="1578921"/>
                </a:lnTo>
                <a:lnTo>
                  <a:pt x="6244380" y="1545326"/>
                </a:lnTo>
                <a:lnTo>
                  <a:pt x="6214217" y="1511732"/>
                </a:lnTo>
                <a:lnTo>
                  <a:pt x="6183434" y="1486537"/>
                </a:lnTo>
                <a:lnTo>
                  <a:pt x="6152038" y="1452943"/>
                </a:lnTo>
                <a:lnTo>
                  <a:pt x="6120035" y="1419349"/>
                </a:lnTo>
                <a:lnTo>
                  <a:pt x="6087430" y="1394153"/>
                </a:lnTo>
                <a:lnTo>
                  <a:pt x="6054232" y="1360559"/>
                </a:lnTo>
                <a:lnTo>
                  <a:pt x="6020445" y="1335364"/>
                </a:lnTo>
                <a:lnTo>
                  <a:pt x="5986077" y="1310168"/>
                </a:lnTo>
                <a:lnTo>
                  <a:pt x="5951134" y="1276574"/>
                </a:lnTo>
                <a:lnTo>
                  <a:pt x="5915622" y="1251378"/>
                </a:lnTo>
                <a:lnTo>
                  <a:pt x="5879548" y="1226183"/>
                </a:lnTo>
                <a:lnTo>
                  <a:pt x="5842919" y="1192589"/>
                </a:lnTo>
                <a:lnTo>
                  <a:pt x="5768018" y="1142198"/>
                </a:lnTo>
                <a:lnTo>
                  <a:pt x="5690971" y="1091807"/>
                </a:lnTo>
                <a:lnTo>
                  <a:pt x="5611830" y="1041415"/>
                </a:lnTo>
                <a:lnTo>
                  <a:pt x="5530646" y="991024"/>
                </a:lnTo>
                <a:lnTo>
                  <a:pt x="5489303" y="974227"/>
                </a:lnTo>
                <a:lnTo>
                  <a:pt x="5405151" y="923836"/>
                </a:lnTo>
                <a:lnTo>
                  <a:pt x="5362354" y="907039"/>
                </a:lnTo>
                <a:lnTo>
                  <a:pt x="5319085" y="881844"/>
                </a:lnTo>
                <a:lnTo>
                  <a:pt x="5275350" y="865047"/>
                </a:lnTo>
                <a:lnTo>
                  <a:pt x="5231155" y="839851"/>
                </a:lnTo>
                <a:lnTo>
                  <a:pt x="5049914" y="772663"/>
                </a:lnTo>
                <a:lnTo>
                  <a:pt x="5003519" y="747467"/>
                </a:lnTo>
                <a:lnTo>
                  <a:pt x="4909475" y="713873"/>
                </a:lnTo>
                <a:lnTo>
                  <a:pt x="4861838" y="705475"/>
                </a:lnTo>
                <a:lnTo>
                  <a:pt x="4716544" y="655084"/>
                </a:lnTo>
                <a:lnTo>
                  <a:pt x="4667340" y="646685"/>
                </a:lnTo>
                <a:lnTo>
                  <a:pt x="4617760" y="629888"/>
                </a:lnTo>
                <a:lnTo>
                  <a:pt x="4567811" y="621490"/>
                </a:lnTo>
                <a:lnTo>
                  <a:pt x="4517499" y="604693"/>
                </a:lnTo>
                <a:lnTo>
                  <a:pt x="4466831" y="596294"/>
                </a:lnTo>
                <a:lnTo>
                  <a:pt x="4415813" y="579497"/>
                </a:lnTo>
                <a:lnTo>
                  <a:pt x="4049427" y="520707"/>
                </a:lnTo>
                <a:lnTo>
                  <a:pt x="3995841" y="520707"/>
                </a:lnTo>
                <a:lnTo>
                  <a:pt x="3887798" y="503910"/>
                </a:lnTo>
                <a:lnTo>
                  <a:pt x="3833355" y="503910"/>
                </a:lnTo>
                <a:lnTo>
                  <a:pt x="3778639" y="495512"/>
                </a:lnTo>
                <a:lnTo>
                  <a:pt x="4609484" y="495512"/>
                </a:lnTo>
                <a:lnTo>
                  <a:pt x="4609484" y="520707"/>
                </a:lnTo>
                <a:lnTo>
                  <a:pt x="4659861" y="537505"/>
                </a:lnTo>
                <a:lnTo>
                  <a:pt x="4710238" y="545903"/>
                </a:lnTo>
                <a:lnTo>
                  <a:pt x="5012499" y="646685"/>
                </a:lnTo>
                <a:lnTo>
                  <a:pt x="5062876" y="671881"/>
                </a:lnTo>
                <a:lnTo>
                  <a:pt x="5163630" y="671881"/>
                </a:lnTo>
                <a:lnTo>
                  <a:pt x="5163630" y="697076"/>
                </a:lnTo>
                <a:lnTo>
                  <a:pt x="5211236" y="722272"/>
                </a:lnTo>
                <a:lnTo>
                  <a:pt x="5258338" y="739069"/>
                </a:lnTo>
                <a:lnTo>
                  <a:pt x="5351032" y="789460"/>
                </a:lnTo>
                <a:lnTo>
                  <a:pt x="5396623" y="806257"/>
                </a:lnTo>
                <a:lnTo>
                  <a:pt x="5530373" y="881844"/>
                </a:lnTo>
                <a:lnTo>
                  <a:pt x="5617022" y="932235"/>
                </a:lnTo>
                <a:lnTo>
                  <a:pt x="5717775" y="932235"/>
                </a:lnTo>
                <a:lnTo>
                  <a:pt x="5717775" y="991024"/>
                </a:lnTo>
                <a:lnTo>
                  <a:pt x="5763158" y="1016220"/>
                </a:lnTo>
                <a:lnTo>
                  <a:pt x="5807708" y="1041415"/>
                </a:lnTo>
                <a:lnTo>
                  <a:pt x="5851425" y="1075010"/>
                </a:lnTo>
                <a:lnTo>
                  <a:pt x="5894309" y="1100205"/>
                </a:lnTo>
                <a:lnTo>
                  <a:pt x="5936359" y="1133799"/>
                </a:lnTo>
                <a:lnTo>
                  <a:pt x="5977577" y="1167393"/>
                </a:lnTo>
                <a:lnTo>
                  <a:pt x="6017961" y="1200987"/>
                </a:lnTo>
                <a:lnTo>
                  <a:pt x="6057512" y="1226183"/>
                </a:lnTo>
                <a:lnTo>
                  <a:pt x="6096230" y="1259777"/>
                </a:lnTo>
                <a:lnTo>
                  <a:pt x="6134115" y="1293371"/>
                </a:lnTo>
                <a:lnTo>
                  <a:pt x="6171167" y="1335364"/>
                </a:lnTo>
                <a:lnTo>
                  <a:pt x="6271921" y="1335364"/>
                </a:lnTo>
                <a:lnTo>
                  <a:pt x="6271921" y="1436146"/>
                </a:lnTo>
                <a:lnTo>
                  <a:pt x="6307515" y="1469740"/>
                </a:lnTo>
                <a:lnTo>
                  <a:pt x="6342300" y="1503334"/>
                </a:lnTo>
                <a:lnTo>
                  <a:pt x="6376240" y="1545326"/>
                </a:lnTo>
                <a:lnTo>
                  <a:pt x="6409298" y="1578921"/>
                </a:lnTo>
                <a:lnTo>
                  <a:pt x="6441439" y="1612515"/>
                </a:lnTo>
                <a:lnTo>
                  <a:pt x="6472624" y="1654507"/>
                </a:lnTo>
                <a:lnTo>
                  <a:pt x="6502818" y="1696500"/>
                </a:lnTo>
                <a:lnTo>
                  <a:pt x="6531984" y="1730094"/>
                </a:lnTo>
                <a:lnTo>
                  <a:pt x="6560085" y="1772086"/>
                </a:lnTo>
                <a:lnTo>
                  <a:pt x="6587084" y="1814079"/>
                </a:lnTo>
                <a:lnTo>
                  <a:pt x="6612945" y="1847673"/>
                </a:lnTo>
                <a:lnTo>
                  <a:pt x="6637631" y="1889666"/>
                </a:lnTo>
                <a:lnTo>
                  <a:pt x="6661106" y="1931658"/>
                </a:lnTo>
                <a:lnTo>
                  <a:pt x="6683332" y="1982049"/>
                </a:lnTo>
                <a:lnTo>
                  <a:pt x="6800878" y="1982049"/>
                </a:lnTo>
                <a:lnTo>
                  <a:pt x="6800878" y="2527953"/>
                </a:lnTo>
                <a:close/>
              </a:path>
            </a:pathLst>
          </a:custGeom>
          <a:solidFill>
            <a:srgbClr val="9B8980"/>
          </a:solidFill>
        </p:spPr>
        <p:txBody>
          <a:bodyPr wrap="square" lIns="0" tIns="0" rIns="0" bIns="0" rtlCol="0"/>
          <a:lstStyle/>
          <a:p>
            <a:endParaRPr lang="fr-BE" sz="1350" dirty="0"/>
          </a:p>
        </p:txBody>
      </p:sp>
      <p:sp>
        <p:nvSpPr>
          <p:cNvPr id="55" name="object 55"/>
          <p:cNvSpPr/>
          <p:nvPr/>
        </p:nvSpPr>
        <p:spPr>
          <a:xfrm>
            <a:off x="389052" y="3745144"/>
            <a:ext cx="9118283" cy="2255996"/>
          </a:xfrm>
          <a:custGeom>
            <a:avLst/>
            <a:gdLst/>
            <a:ahLst/>
            <a:cxnLst/>
            <a:rect l="l" t="t" r="r" b="b"/>
            <a:pathLst>
              <a:path w="12157710" h="3007995">
                <a:moveTo>
                  <a:pt x="10587532" y="3007464"/>
                </a:moveTo>
                <a:lnTo>
                  <a:pt x="10243290" y="3007464"/>
                </a:lnTo>
                <a:lnTo>
                  <a:pt x="10243290" y="0"/>
                </a:lnTo>
                <a:lnTo>
                  <a:pt x="12157612" y="0"/>
                </a:lnTo>
                <a:lnTo>
                  <a:pt x="12157612" y="470333"/>
                </a:lnTo>
                <a:lnTo>
                  <a:pt x="11200451" y="470333"/>
                </a:lnTo>
                <a:lnTo>
                  <a:pt x="11152896" y="472140"/>
                </a:lnTo>
                <a:lnTo>
                  <a:pt x="11106283" y="477472"/>
                </a:lnTo>
                <a:lnTo>
                  <a:pt x="11060752" y="486200"/>
                </a:lnTo>
                <a:lnTo>
                  <a:pt x="11016445" y="498192"/>
                </a:lnTo>
                <a:lnTo>
                  <a:pt x="10973503" y="513319"/>
                </a:lnTo>
                <a:lnTo>
                  <a:pt x="10932068" y="531449"/>
                </a:lnTo>
                <a:lnTo>
                  <a:pt x="10892281" y="552452"/>
                </a:lnTo>
                <a:lnTo>
                  <a:pt x="10854284" y="576197"/>
                </a:lnTo>
                <a:lnTo>
                  <a:pt x="10818218" y="602555"/>
                </a:lnTo>
                <a:lnTo>
                  <a:pt x="10784225" y="631393"/>
                </a:lnTo>
                <a:lnTo>
                  <a:pt x="10752445" y="662582"/>
                </a:lnTo>
                <a:lnTo>
                  <a:pt x="10723021" y="695991"/>
                </a:lnTo>
                <a:lnTo>
                  <a:pt x="10696094" y="731490"/>
                </a:lnTo>
                <a:lnTo>
                  <a:pt x="10671805" y="768947"/>
                </a:lnTo>
                <a:lnTo>
                  <a:pt x="10650295" y="808233"/>
                </a:lnTo>
                <a:lnTo>
                  <a:pt x="10631707" y="849216"/>
                </a:lnTo>
                <a:lnTo>
                  <a:pt x="10616181" y="891766"/>
                </a:lnTo>
                <a:lnTo>
                  <a:pt x="10603859" y="935753"/>
                </a:lnTo>
                <a:lnTo>
                  <a:pt x="10594883" y="981046"/>
                </a:lnTo>
                <a:lnTo>
                  <a:pt x="10589393" y="1027514"/>
                </a:lnTo>
                <a:lnTo>
                  <a:pt x="10587532" y="1075026"/>
                </a:lnTo>
                <a:lnTo>
                  <a:pt x="10587532" y="3007464"/>
                </a:lnTo>
                <a:close/>
              </a:path>
              <a:path w="12157710" h="3007995">
                <a:moveTo>
                  <a:pt x="12157612" y="3007464"/>
                </a:moveTo>
                <a:lnTo>
                  <a:pt x="11813378" y="3007464"/>
                </a:lnTo>
                <a:lnTo>
                  <a:pt x="11813378" y="1075026"/>
                </a:lnTo>
                <a:lnTo>
                  <a:pt x="11811571" y="1027514"/>
                </a:lnTo>
                <a:lnTo>
                  <a:pt x="11806234" y="981046"/>
                </a:lnTo>
                <a:lnTo>
                  <a:pt x="11797491" y="935753"/>
                </a:lnTo>
                <a:lnTo>
                  <a:pt x="11785468" y="891766"/>
                </a:lnTo>
                <a:lnTo>
                  <a:pt x="11770290" y="849216"/>
                </a:lnTo>
                <a:lnTo>
                  <a:pt x="11752082" y="808233"/>
                </a:lnTo>
                <a:lnTo>
                  <a:pt x="11730969" y="768947"/>
                </a:lnTo>
                <a:lnTo>
                  <a:pt x="11707077" y="731490"/>
                </a:lnTo>
                <a:lnTo>
                  <a:pt x="11680530" y="695991"/>
                </a:lnTo>
                <a:lnTo>
                  <a:pt x="11651453" y="662582"/>
                </a:lnTo>
                <a:lnTo>
                  <a:pt x="11619972" y="631393"/>
                </a:lnTo>
                <a:lnTo>
                  <a:pt x="11586212" y="602555"/>
                </a:lnTo>
                <a:lnTo>
                  <a:pt x="11550298" y="576197"/>
                </a:lnTo>
                <a:lnTo>
                  <a:pt x="11512354" y="552452"/>
                </a:lnTo>
                <a:lnTo>
                  <a:pt x="11472507" y="531449"/>
                </a:lnTo>
                <a:lnTo>
                  <a:pt x="11430881" y="513319"/>
                </a:lnTo>
                <a:lnTo>
                  <a:pt x="11387602" y="498192"/>
                </a:lnTo>
                <a:lnTo>
                  <a:pt x="11342794" y="486200"/>
                </a:lnTo>
                <a:lnTo>
                  <a:pt x="11296583" y="477472"/>
                </a:lnTo>
                <a:lnTo>
                  <a:pt x="11249093" y="472140"/>
                </a:lnTo>
                <a:lnTo>
                  <a:pt x="11200451" y="470333"/>
                </a:lnTo>
                <a:lnTo>
                  <a:pt x="12157612" y="470333"/>
                </a:lnTo>
                <a:lnTo>
                  <a:pt x="12157612" y="3007464"/>
                </a:lnTo>
                <a:close/>
              </a:path>
              <a:path w="12157710" h="3007995">
                <a:moveTo>
                  <a:pt x="344233" y="3007464"/>
                </a:moveTo>
                <a:lnTo>
                  <a:pt x="0" y="3007464"/>
                </a:lnTo>
                <a:lnTo>
                  <a:pt x="0" y="0"/>
                </a:lnTo>
                <a:lnTo>
                  <a:pt x="1914321" y="0"/>
                </a:lnTo>
                <a:lnTo>
                  <a:pt x="1914321" y="470333"/>
                </a:lnTo>
                <a:lnTo>
                  <a:pt x="957160" y="470333"/>
                </a:lnTo>
                <a:lnTo>
                  <a:pt x="909604" y="472140"/>
                </a:lnTo>
                <a:lnTo>
                  <a:pt x="862990" y="477472"/>
                </a:lnTo>
                <a:lnTo>
                  <a:pt x="817458" y="486200"/>
                </a:lnTo>
                <a:lnTo>
                  <a:pt x="773150" y="498192"/>
                </a:lnTo>
                <a:lnTo>
                  <a:pt x="730208" y="513319"/>
                </a:lnTo>
                <a:lnTo>
                  <a:pt x="688772" y="531449"/>
                </a:lnTo>
                <a:lnTo>
                  <a:pt x="648985" y="552452"/>
                </a:lnTo>
                <a:lnTo>
                  <a:pt x="610987" y="576197"/>
                </a:lnTo>
                <a:lnTo>
                  <a:pt x="574921" y="602555"/>
                </a:lnTo>
                <a:lnTo>
                  <a:pt x="540927" y="631393"/>
                </a:lnTo>
                <a:lnTo>
                  <a:pt x="509147" y="662582"/>
                </a:lnTo>
                <a:lnTo>
                  <a:pt x="479723" y="695991"/>
                </a:lnTo>
                <a:lnTo>
                  <a:pt x="452795" y="731490"/>
                </a:lnTo>
                <a:lnTo>
                  <a:pt x="428506" y="768947"/>
                </a:lnTo>
                <a:lnTo>
                  <a:pt x="406996" y="808233"/>
                </a:lnTo>
                <a:lnTo>
                  <a:pt x="388408" y="849216"/>
                </a:lnTo>
                <a:lnTo>
                  <a:pt x="372882" y="891766"/>
                </a:lnTo>
                <a:lnTo>
                  <a:pt x="360560" y="935753"/>
                </a:lnTo>
                <a:lnTo>
                  <a:pt x="351584" y="981046"/>
                </a:lnTo>
                <a:lnTo>
                  <a:pt x="346094" y="1027514"/>
                </a:lnTo>
                <a:lnTo>
                  <a:pt x="344233" y="1075026"/>
                </a:lnTo>
                <a:lnTo>
                  <a:pt x="344233" y="3007464"/>
                </a:lnTo>
                <a:close/>
              </a:path>
              <a:path w="12157710" h="3007995">
                <a:moveTo>
                  <a:pt x="1914321" y="3007464"/>
                </a:moveTo>
                <a:lnTo>
                  <a:pt x="1570071" y="3007464"/>
                </a:lnTo>
                <a:lnTo>
                  <a:pt x="1570071" y="1075026"/>
                </a:lnTo>
                <a:lnTo>
                  <a:pt x="1568264" y="1027514"/>
                </a:lnTo>
                <a:lnTo>
                  <a:pt x="1562926" y="981046"/>
                </a:lnTo>
                <a:lnTo>
                  <a:pt x="1554184" y="935753"/>
                </a:lnTo>
                <a:lnTo>
                  <a:pt x="1542161" y="891766"/>
                </a:lnTo>
                <a:lnTo>
                  <a:pt x="1526984" y="849216"/>
                </a:lnTo>
                <a:lnTo>
                  <a:pt x="1508776" y="808233"/>
                </a:lnTo>
                <a:lnTo>
                  <a:pt x="1487664" y="768947"/>
                </a:lnTo>
                <a:lnTo>
                  <a:pt x="1463772" y="731490"/>
                </a:lnTo>
                <a:lnTo>
                  <a:pt x="1437226" y="695991"/>
                </a:lnTo>
                <a:lnTo>
                  <a:pt x="1408150" y="662582"/>
                </a:lnTo>
                <a:lnTo>
                  <a:pt x="1376670" y="631393"/>
                </a:lnTo>
                <a:lnTo>
                  <a:pt x="1342911" y="602555"/>
                </a:lnTo>
                <a:lnTo>
                  <a:pt x="1306998" y="576197"/>
                </a:lnTo>
                <a:lnTo>
                  <a:pt x="1269056" y="552452"/>
                </a:lnTo>
                <a:lnTo>
                  <a:pt x="1229210" y="531449"/>
                </a:lnTo>
                <a:lnTo>
                  <a:pt x="1187585" y="513319"/>
                </a:lnTo>
                <a:lnTo>
                  <a:pt x="1144307" y="498192"/>
                </a:lnTo>
                <a:lnTo>
                  <a:pt x="1099500" y="486200"/>
                </a:lnTo>
                <a:lnTo>
                  <a:pt x="1053290" y="477472"/>
                </a:lnTo>
                <a:lnTo>
                  <a:pt x="1005802" y="472140"/>
                </a:lnTo>
                <a:lnTo>
                  <a:pt x="957160" y="470333"/>
                </a:lnTo>
                <a:lnTo>
                  <a:pt x="1914321" y="470333"/>
                </a:lnTo>
                <a:lnTo>
                  <a:pt x="1914321" y="3007464"/>
                </a:lnTo>
                <a:close/>
              </a:path>
            </a:pathLst>
          </a:custGeom>
          <a:solidFill>
            <a:srgbClr val="5D4837"/>
          </a:solidFill>
        </p:spPr>
        <p:txBody>
          <a:bodyPr wrap="square" lIns="0" tIns="0" rIns="0" bIns="0" rtlCol="0"/>
          <a:lstStyle/>
          <a:p>
            <a:endParaRPr lang="fr-BE" sz="1350" dirty="0"/>
          </a:p>
        </p:txBody>
      </p:sp>
      <p:sp>
        <p:nvSpPr>
          <p:cNvPr id="56" name="object 56"/>
          <p:cNvSpPr/>
          <p:nvPr/>
        </p:nvSpPr>
        <p:spPr>
          <a:xfrm>
            <a:off x="389052" y="3653596"/>
            <a:ext cx="9118283" cy="145256"/>
          </a:xfrm>
          <a:custGeom>
            <a:avLst/>
            <a:gdLst/>
            <a:ahLst/>
            <a:cxnLst/>
            <a:rect l="l" t="t" r="r" b="b"/>
            <a:pathLst>
              <a:path w="12157710" h="193675">
                <a:moveTo>
                  <a:pt x="12157620" y="193165"/>
                </a:moveTo>
                <a:lnTo>
                  <a:pt x="0" y="193165"/>
                </a:lnTo>
                <a:lnTo>
                  <a:pt x="0" y="0"/>
                </a:lnTo>
                <a:lnTo>
                  <a:pt x="12157620" y="0"/>
                </a:lnTo>
                <a:lnTo>
                  <a:pt x="12157620" y="193165"/>
                </a:lnTo>
                <a:close/>
              </a:path>
            </a:pathLst>
          </a:custGeom>
          <a:solidFill>
            <a:srgbClr val="443428"/>
          </a:solidFill>
        </p:spPr>
        <p:txBody>
          <a:bodyPr wrap="square" lIns="0" tIns="0" rIns="0" bIns="0" rtlCol="0"/>
          <a:lstStyle/>
          <a:p>
            <a:endParaRPr lang="fr-BE" sz="1350" dirty="0"/>
          </a:p>
        </p:txBody>
      </p:sp>
      <p:sp>
        <p:nvSpPr>
          <p:cNvPr id="60" name="object 60"/>
          <p:cNvSpPr txBox="1">
            <a:spLocks noGrp="1"/>
          </p:cNvSpPr>
          <p:nvPr>
            <p:ph type="title"/>
          </p:nvPr>
        </p:nvSpPr>
        <p:spPr>
          <a:xfrm>
            <a:off x="1133400" y="180454"/>
            <a:ext cx="7639200" cy="830997"/>
          </a:xfrm>
          <a:prstGeom prst="rect">
            <a:avLst/>
          </a:prstGeom>
        </p:spPr>
        <p:txBody>
          <a:bodyPr vert="horz" wrap="square" lIns="0" tIns="0" rIns="0" bIns="0" rtlCol="0" anchor="ctr" anchorCtr="0">
            <a:spAutoFit/>
          </a:bodyPr>
          <a:lstStyle/>
          <a:p>
            <a:pPr marL="9525">
              <a:lnSpc>
                <a:spcPct val="100000"/>
              </a:lnSpc>
            </a:pPr>
            <a:r>
              <a:rPr lang="fr-BE" dirty="0" smtClean="0">
                <a:solidFill>
                  <a:schemeClr val="bg1"/>
                </a:solidFill>
                <a:latin typeface="KPMG Extralight" panose="020B0303030202040204" pitchFamily="34" charset="0"/>
              </a:rPr>
              <a:t>Formalités administratives</a:t>
            </a:r>
            <a:endParaRPr lang="fr-BE" dirty="0">
              <a:solidFill>
                <a:schemeClr val="bg1"/>
              </a:solidFill>
              <a:latin typeface="KPMG Extralight" panose="020B0303030202040204" pitchFamily="34" charset="0"/>
            </a:endParaRPr>
          </a:p>
        </p:txBody>
      </p:sp>
      <p:sp>
        <p:nvSpPr>
          <p:cNvPr id="57" name="Rectangle 56"/>
          <p:cNvSpPr/>
          <p:nvPr/>
        </p:nvSpPr>
        <p:spPr>
          <a:xfrm>
            <a:off x="1206985" y="1349174"/>
            <a:ext cx="1800000" cy="900000"/>
          </a:xfrm>
          <a:prstGeom prst="rect">
            <a:avLst/>
          </a:prstGeom>
          <a:solidFill>
            <a:schemeClr val="accent2"/>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Echange automatique d’informations</a:t>
            </a:r>
            <a:endParaRPr lang="fr-BE" sz="1200" dirty="0"/>
          </a:p>
        </p:txBody>
      </p:sp>
      <p:sp>
        <p:nvSpPr>
          <p:cNvPr id="63" name="Rectangle 62"/>
          <p:cNvSpPr/>
          <p:nvPr/>
        </p:nvSpPr>
        <p:spPr>
          <a:xfrm>
            <a:off x="3137807" y="1339885"/>
            <a:ext cx="1800000" cy="90000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Sécurité sociale applicable – A1 “</a:t>
            </a:r>
            <a:r>
              <a:rPr lang="fr-BE" sz="1200" dirty="0" err="1" smtClean="0"/>
              <a:t>Multistate</a:t>
            </a:r>
            <a:r>
              <a:rPr lang="fr-BE" sz="1200" dirty="0" smtClean="0"/>
              <a:t>”</a:t>
            </a:r>
            <a:endParaRPr lang="fr-BE" sz="1200" dirty="0"/>
          </a:p>
        </p:txBody>
      </p:sp>
      <p:sp>
        <p:nvSpPr>
          <p:cNvPr id="64" name="Rectangle 63"/>
          <p:cNvSpPr/>
          <p:nvPr/>
        </p:nvSpPr>
        <p:spPr>
          <a:xfrm>
            <a:off x="3137807" y="2279144"/>
            <a:ext cx="1800000" cy="900000"/>
          </a:xfrm>
          <a:prstGeom prst="rect">
            <a:avLst/>
          </a:prstGeom>
          <a:solidFill>
            <a:schemeClr val="accent3"/>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Politique de télétravail</a:t>
            </a:r>
            <a:endParaRPr lang="fr-BE" sz="1200" dirty="0"/>
          </a:p>
        </p:txBody>
      </p:sp>
      <p:sp>
        <p:nvSpPr>
          <p:cNvPr id="66" name="Rectangle 65"/>
          <p:cNvSpPr/>
          <p:nvPr/>
        </p:nvSpPr>
        <p:spPr>
          <a:xfrm>
            <a:off x="5075016" y="1337538"/>
            <a:ext cx="1800000" cy="900000"/>
          </a:xfrm>
          <a:prstGeom prst="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fr-BE" sz="1200" dirty="0" smtClean="0"/>
              <a:t>Méthode du crédit</a:t>
            </a:r>
            <a:endParaRPr lang="fr-BE" sz="1200" dirty="0"/>
          </a:p>
        </p:txBody>
      </p:sp>
      <p:sp>
        <p:nvSpPr>
          <p:cNvPr id="67" name="Rectangle 66"/>
          <p:cNvSpPr/>
          <p:nvPr/>
        </p:nvSpPr>
        <p:spPr>
          <a:xfrm>
            <a:off x="5075016" y="2279144"/>
            <a:ext cx="1800000" cy="900000"/>
          </a:xfrm>
          <a:prstGeom prst="rect">
            <a:avLst/>
          </a:prstGeom>
          <a:solidFill>
            <a:schemeClr val="accent2"/>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fr-BE" sz="1200" dirty="0" smtClean="0"/>
              <a:t>Payroll – </a:t>
            </a:r>
            <a:r>
              <a:rPr lang="fr-BE" sz="1200" dirty="0" err="1" smtClean="0"/>
              <a:t>Ré-imposition</a:t>
            </a:r>
            <a:r>
              <a:rPr lang="fr-BE" sz="1200" dirty="0" smtClean="0"/>
              <a:t> des jours de travail – 29 jours</a:t>
            </a:r>
            <a:endParaRPr lang="fr-BE" sz="1200" dirty="0"/>
          </a:p>
        </p:txBody>
      </p:sp>
      <p:sp>
        <p:nvSpPr>
          <p:cNvPr id="68" name="Rectangle 67"/>
          <p:cNvSpPr/>
          <p:nvPr/>
        </p:nvSpPr>
        <p:spPr>
          <a:xfrm>
            <a:off x="1206984" y="2310111"/>
            <a:ext cx="1800000" cy="900000"/>
          </a:xfrm>
          <a:prstGeom prst="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fr-BE" sz="1200" dirty="0" smtClean="0"/>
              <a:t>Risque d’établissement stable</a:t>
            </a:r>
            <a:endParaRPr lang="fr-BE" sz="1200" dirty="0"/>
          </a:p>
        </p:txBody>
      </p:sp>
      <p:sp>
        <p:nvSpPr>
          <p:cNvPr id="69" name="Rectangle 68"/>
          <p:cNvSpPr/>
          <p:nvPr/>
        </p:nvSpPr>
        <p:spPr>
          <a:xfrm>
            <a:off x="6979051" y="1329801"/>
            <a:ext cx="1800000" cy="900000"/>
          </a:xfrm>
          <a:prstGeom prst="rect">
            <a:avLst/>
          </a:prstGeom>
          <a:solidFill>
            <a:schemeClr val="accent3"/>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Retenue à la source sur salaire française</a:t>
            </a:r>
            <a:endParaRPr lang="fr-BE" sz="1200" dirty="0"/>
          </a:p>
        </p:txBody>
      </p:sp>
    </p:spTree>
    <p:extLst>
      <p:ext uri="{BB962C8B-B14F-4D97-AF65-F5344CB8AC3E}">
        <p14:creationId xmlns:p14="http://schemas.microsoft.com/office/powerpoint/2010/main" val="414388964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Hypothèses</a:t>
            </a:r>
            <a:r>
              <a:rPr lang="en-US" dirty="0" smtClean="0"/>
              <a:t> de depart - </a:t>
            </a:r>
            <a:r>
              <a:rPr lang="en-US" dirty="0" err="1" smtClean="0"/>
              <a:t>Scénario</a:t>
            </a:r>
            <a:r>
              <a:rPr lang="en-US" dirty="0" smtClean="0"/>
              <a:t> </a:t>
            </a:r>
            <a:r>
              <a:rPr lang="en-US" dirty="0"/>
              <a:t>n°2</a:t>
            </a:r>
          </a:p>
        </p:txBody>
      </p:sp>
      <p:pic>
        <p:nvPicPr>
          <p:cNvPr id="10" name="Image 192" descr="Abkhazia.png"/>
          <p:cNvPicPr>
            <a:picLocks noChangeAspect="1"/>
          </p:cNvPicPr>
          <p:nvPr/>
        </p:nvPicPr>
        <p:blipFill>
          <a:blip r:embed="rId2" cstate="print"/>
          <a:stretch>
            <a:fillRect/>
          </a:stretch>
        </p:blipFill>
        <p:spPr>
          <a:xfrm>
            <a:off x="1964473" y="5010693"/>
            <a:ext cx="701312" cy="341605"/>
          </a:xfrm>
          <a:prstGeom prst="rect">
            <a:avLst/>
          </a:prstGeom>
          <a:ln w="6350">
            <a:solidFill>
              <a:schemeClr val="tx1">
                <a:lumMod val="50000"/>
                <a:lumOff val="50000"/>
              </a:schemeClr>
            </a:solidFill>
          </a:ln>
        </p:spPr>
      </p:pic>
      <p:grpSp>
        <p:nvGrpSpPr>
          <p:cNvPr id="11" name="Gruppieren 34"/>
          <p:cNvGrpSpPr/>
          <p:nvPr/>
        </p:nvGrpSpPr>
        <p:grpSpPr>
          <a:xfrm>
            <a:off x="2063467" y="2230723"/>
            <a:ext cx="401430" cy="844956"/>
            <a:chOff x="344488" y="1374775"/>
            <a:chExt cx="330200" cy="711200"/>
          </a:xfrm>
        </p:grpSpPr>
        <p:sp>
          <p:nvSpPr>
            <p:cNvPr id="12" name="Freeform 11"/>
            <p:cNvSpPr>
              <a:spLocks/>
            </p:cNvSpPr>
            <p:nvPr/>
          </p:nvSpPr>
          <p:spPr bwMode="auto">
            <a:xfrm>
              <a:off x="458788" y="1374775"/>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3" name="Freeform 12"/>
            <p:cNvSpPr>
              <a:spLocks/>
            </p:cNvSpPr>
            <p:nvPr/>
          </p:nvSpPr>
          <p:spPr bwMode="auto">
            <a:xfrm>
              <a:off x="344488" y="1489075"/>
              <a:ext cx="330200" cy="596900"/>
            </a:xfrm>
            <a:custGeom>
              <a:avLst/>
              <a:gdLst/>
              <a:ahLst/>
              <a:cxnLst>
                <a:cxn ang="0">
                  <a:pos x="560" y="0"/>
                </a:cxn>
                <a:cxn ang="0">
                  <a:pos x="896" y="0"/>
                </a:cxn>
                <a:cxn ang="0">
                  <a:pos x="930" y="3"/>
                </a:cxn>
                <a:cxn ang="0">
                  <a:pos x="962" y="9"/>
                </a:cxn>
                <a:cxn ang="0">
                  <a:pos x="989" y="20"/>
                </a:cxn>
                <a:cxn ang="0">
                  <a:pos x="1014" y="33"/>
                </a:cxn>
                <a:cxn ang="0">
                  <a:pos x="1035" y="49"/>
                </a:cxn>
                <a:cxn ang="0">
                  <a:pos x="1055" y="66"/>
                </a:cxn>
                <a:cxn ang="0">
                  <a:pos x="1071" y="84"/>
                </a:cxn>
                <a:cxn ang="0">
                  <a:pos x="1084" y="102"/>
                </a:cxn>
                <a:cxn ang="0">
                  <a:pos x="1096" y="119"/>
                </a:cxn>
                <a:cxn ang="0">
                  <a:pos x="1105" y="134"/>
                </a:cxn>
                <a:cxn ang="0">
                  <a:pos x="1111" y="148"/>
                </a:cxn>
                <a:cxn ang="0">
                  <a:pos x="1117" y="158"/>
                </a:cxn>
                <a:cxn ang="0">
                  <a:pos x="1119" y="166"/>
                </a:cxn>
                <a:cxn ang="0">
                  <a:pos x="1120" y="168"/>
                </a:cxn>
                <a:cxn ang="0">
                  <a:pos x="1456" y="1120"/>
                </a:cxn>
                <a:cxn ang="0">
                  <a:pos x="1344" y="1176"/>
                </a:cxn>
                <a:cxn ang="0">
                  <a:pos x="952" y="392"/>
                </a:cxn>
                <a:cxn ang="0">
                  <a:pos x="1288" y="1568"/>
                </a:cxn>
                <a:cxn ang="0">
                  <a:pos x="952" y="1568"/>
                </a:cxn>
                <a:cxn ang="0">
                  <a:pos x="840" y="2632"/>
                </a:cxn>
                <a:cxn ang="0">
                  <a:pos x="619" y="2632"/>
                </a:cxn>
                <a:cxn ang="0">
                  <a:pos x="504" y="1568"/>
                </a:cxn>
                <a:cxn ang="0">
                  <a:pos x="168" y="1568"/>
                </a:cxn>
                <a:cxn ang="0">
                  <a:pos x="504" y="392"/>
                </a:cxn>
                <a:cxn ang="0">
                  <a:pos x="112" y="1176"/>
                </a:cxn>
                <a:cxn ang="0">
                  <a:pos x="0" y="1120"/>
                </a:cxn>
                <a:cxn ang="0">
                  <a:pos x="336" y="168"/>
                </a:cxn>
                <a:cxn ang="0">
                  <a:pos x="337" y="166"/>
                </a:cxn>
                <a:cxn ang="0">
                  <a:pos x="339" y="158"/>
                </a:cxn>
                <a:cxn ang="0">
                  <a:pos x="345" y="148"/>
                </a:cxn>
                <a:cxn ang="0">
                  <a:pos x="351" y="134"/>
                </a:cxn>
                <a:cxn ang="0">
                  <a:pos x="360" y="119"/>
                </a:cxn>
                <a:cxn ang="0">
                  <a:pos x="372" y="102"/>
                </a:cxn>
                <a:cxn ang="0">
                  <a:pos x="386" y="84"/>
                </a:cxn>
                <a:cxn ang="0">
                  <a:pos x="402" y="66"/>
                </a:cxn>
                <a:cxn ang="0">
                  <a:pos x="421" y="49"/>
                </a:cxn>
                <a:cxn ang="0">
                  <a:pos x="442" y="33"/>
                </a:cxn>
                <a:cxn ang="0">
                  <a:pos x="467" y="20"/>
                </a:cxn>
                <a:cxn ang="0">
                  <a:pos x="494" y="9"/>
                </a:cxn>
                <a:cxn ang="0">
                  <a:pos x="526" y="3"/>
                </a:cxn>
                <a:cxn ang="0">
                  <a:pos x="560" y="0"/>
                </a:cxn>
              </a:cxnLst>
              <a:rect l="0" t="0" r="r" b="b"/>
              <a:pathLst>
                <a:path w="1456" h="2632">
                  <a:moveTo>
                    <a:pt x="560" y="0"/>
                  </a:moveTo>
                  <a:lnTo>
                    <a:pt x="896" y="0"/>
                  </a:lnTo>
                  <a:lnTo>
                    <a:pt x="930" y="3"/>
                  </a:lnTo>
                  <a:lnTo>
                    <a:pt x="962" y="9"/>
                  </a:lnTo>
                  <a:lnTo>
                    <a:pt x="989" y="20"/>
                  </a:lnTo>
                  <a:lnTo>
                    <a:pt x="1014" y="33"/>
                  </a:lnTo>
                  <a:lnTo>
                    <a:pt x="1035" y="49"/>
                  </a:lnTo>
                  <a:lnTo>
                    <a:pt x="1055" y="66"/>
                  </a:lnTo>
                  <a:lnTo>
                    <a:pt x="1071" y="84"/>
                  </a:lnTo>
                  <a:lnTo>
                    <a:pt x="1084" y="102"/>
                  </a:lnTo>
                  <a:lnTo>
                    <a:pt x="1096" y="119"/>
                  </a:lnTo>
                  <a:lnTo>
                    <a:pt x="1105" y="134"/>
                  </a:lnTo>
                  <a:lnTo>
                    <a:pt x="1111" y="148"/>
                  </a:lnTo>
                  <a:lnTo>
                    <a:pt x="1117" y="158"/>
                  </a:lnTo>
                  <a:lnTo>
                    <a:pt x="1119" y="166"/>
                  </a:lnTo>
                  <a:lnTo>
                    <a:pt x="1120" y="168"/>
                  </a:lnTo>
                  <a:lnTo>
                    <a:pt x="1456" y="1120"/>
                  </a:lnTo>
                  <a:lnTo>
                    <a:pt x="1344" y="1176"/>
                  </a:lnTo>
                  <a:lnTo>
                    <a:pt x="952" y="392"/>
                  </a:lnTo>
                  <a:lnTo>
                    <a:pt x="1288" y="1568"/>
                  </a:lnTo>
                  <a:lnTo>
                    <a:pt x="952" y="1568"/>
                  </a:lnTo>
                  <a:lnTo>
                    <a:pt x="840" y="2632"/>
                  </a:lnTo>
                  <a:lnTo>
                    <a:pt x="619" y="2632"/>
                  </a:lnTo>
                  <a:lnTo>
                    <a:pt x="504" y="1568"/>
                  </a:lnTo>
                  <a:lnTo>
                    <a:pt x="168" y="1568"/>
                  </a:lnTo>
                  <a:lnTo>
                    <a:pt x="504" y="392"/>
                  </a:lnTo>
                  <a:lnTo>
                    <a:pt x="112" y="1176"/>
                  </a:lnTo>
                  <a:lnTo>
                    <a:pt x="0" y="1120"/>
                  </a:lnTo>
                  <a:lnTo>
                    <a:pt x="336" y="168"/>
                  </a:lnTo>
                  <a:lnTo>
                    <a:pt x="337" y="166"/>
                  </a:lnTo>
                  <a:lnTo>
                    <a:pt x="339" y="158"/>
                  </a:lnTo>
                  <a:lnTo>
                    <a:pt x="345" y="148"/>
                  </a:lnTo>
                  <a:lnTo>
                    <a:pt x="351" y="134"/>
                  </a:lnTo>
                  <a:lnTo>
                    <a:pt x="360" y="119"/>
                  </a:lnTo>
                  <a:lnTo>
                    <a:pt x="372" y="102"/>
                  </a:lnTo>
                  <a:lnTo>
                    <a:pt x="386" y="84"/>
                  </a:lnTo>
                  <a:lnTo>
                    <a:pt x="402" y="66"/>
                  </a:lnTo>
                  <a:lnTo>
                    <a:pt x="421" y="49"/>
                  </a:lnTo>
                  <a:lnTo>
                    <a:pt x="442" y="33"/>
                  </a:lnTo>
                  <a:lnTo>
                    <a:pt x="467" y="20"/>
                  </a:lnTo>
                  <a:lnTo>
                    <a:pt x="494" y="9"/>
                  </a:lnTo>
                  <a:lnTo>
                    <a:pt x="526" y="3"/>
                  </a:lnTo>
                  <a:lnTo>
                    <a:pt x="560"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4" name="Gruppieren 108"/>
          <p:cNvGrpSpPr/>
          <p:nvPr/>
        </p:nvGrpSpPr>
        <p:grpSpPr>
          <a:xfrm>
            <a:off x="2467735" y="2525089"/>
            <a:ext cx="387178" cy="547700"/>
            <a:chOff x="7977336" y="1422400"/>
            <a:chExt cx="431800" cy="711200"/>
          </a:xfrm>
        </p:grpSpPr>
        <p:sp>
          <p:nvSpPr>
            <p:cNvPr id="15" name="Freeform 83"/>
            <p:cNvSpPr>
              <a:spLocks/>
            </p:cNvSpPr>
            <p:nvPr/>
          </p:nvSpPr>
          <p:spPr bwMode="auto">
            <a:xfrm>
              <a:off x="7977336" y="1536700"/>
              <a:ext cx="431800" cy="596900"/>
            </a:xfrm>
            <a:custGeom>
              <a:avLst/>
              <a:gdLst/>
              <a:ahLst/>
              <a:cxnLst>
                <a:cxn ang="0">
                  <a:pos x="728" y="0"/>
                </a:cxn>
                <a:cxn ang="0">
                  <a:pos x="1176" y="0"/>
                </a:cxn>
                <a:cxn ang="0">
                  <a:pos x="1203" y="2"/>
                </a:cxn>
                <a:cxn ang="0">
                  <a:pos x="1230" y="7"/>
                </a:cxn>
                <a:cxn ang="0">
                  <a:pos x="1257" y="16"/>
                </a:cxn>
                <a:cxn ang="0">
                  <a:pos x="1282" y="28"/>
                </a:cxn>
                <a:cxn ang="0">
                  <a:pos x="1307" y="41"/>
                </a:cxn>
                <a:cxn ang="0">
                  <a:pos x="1330" y="55"/>
                </a:cxn>
                <a:cxn ang="0">
                  <a:pos x="1352" y="70"/>
                </a:cxn>
                <a:cxn ang="0">
                  <a:pos x="1371" y="87"/>
                </a:cxn>
                <a:cxn ang="0">
                  <a:pos x="1390" y="102"/>
                </a:cxn>
                <a:cxn ang="0">
                  <a:pos x="1406" y="116"/>
                </a:cxn>
                <a:cxn ang="0">
                  <a:pos x="1419" y="129"/>
                </a:cxn>
                <a:cxn ang="0">
                  <a:pos x="1430" y="140"/>
                </a:cxn>
                <a:cxn ang="0">
                  <a:pos x="1437" y="148"/>
                </a:cxn>
                <a:cxn ang="0">
                  <a:pos x="1443" y="155"/>
                </a:cxn>
                <a:cxn ang="0">
                  <a:pos x="1444" y="156"/>
                </a:cxn>
                <a:cxn ang="0">
                  <a:pos x="1904" y="615"/>
                </a:cxn>
                <a:cxn ang="0">
                  <a:pos x="1401" y="1064"/>
                </a:cxn>
                <a:cxn ang="0">
                  <a:pos x="1401" y="896"/>
                </a:cxn>
                <a:cxn ang="0">
                  <a:pos x="1624" y="615"/>
                </a:cxn>
                <a:cxn ang="0">
                  <a:pos x="1344" y="392"/>
                </a:cxn>
                <a:cxn ang="0">
                  <a:pos x="1344" y="2632"/>
                </a:cxn>
                <a:cxn ang="0">
                  <a:pos x="1176" y="2632"/>
                </a:cxn>
                <a:cxn ang="0">
                  <a:pos x="952" y="1232"/>
                </a:cxn>
                <a:cxn ang="0">
                  <a:pos x="728" y="2632"/>
                </a:cxn>
                <a:cxn ang="0">
                  <a:pos x="560" y="2632"/>
                </a:cxn>
                <a:cxn ang="0">
                  <a:pos x="560" y="392"/>
                </a:cxn>
                <a:cxn ang="0">
                  <a:pos x="280" y="615"/>
                </a:cxn>
                <a:cxn ang="0">
                  <a:pos x="503" y="896"/>
                </a:cxn>
                <a:cxn ang="0">
                  <a:pos x="503" y="1064"/>
                </a:cxn>
                <a:cxn ang="0">
                  <a:pos x="0" y="615"/>
                </a:cxn>
                <a:cxn ang="0">
                  <a:pos x="460" y="156"/>
                </a:cxn>
                <a:cxn ang="0">
                  <a:pos x="461" y="155"/>
                </a:cxn>
                <a:cxn ang="0">
                  <a:pos x="467" y="148"/>
                </a:cxn>
                <a:cxn ang="0">
                  <a:pos x="474" y="140"/>
                </a:cxn>
                <a:cxn ang="0">
                  <a:pos x="485" y="129"/>
                </a:cxn>
                <a:cxn ang="0">
                  <a:pos x="498" y="116"/>
                </a:cxn>
                <a:cxn ang="0">
                  <a:pos x="514" y="102"/>
                </a:cxn>
                <a:cxn ang="0">
                  <a:pos x="533" y="87"/>
                </a:cxn>
                <a:cxn ang="0">
                  <a:pos x="552" y="70"/>
                </a:cxn>
                <a:cxn ang="0">
                  <a:pos x="574" y="55"/>
                </a:cxn>
                <a:cxn ang="0">
                  <a:pos x="597" y="41"/>
                </a:cxn>
                <a:cxn ang="0">
                  <a:pos x="622" y="28"/>
                </a:cxn>
                <a:cxn ang="0">
                  <a:pos x="647" y="16"/>
                </a:cxn>
                <a:cxn ang="0">
                  <a:pos x="674" y="7"/>
                </a:cxn>
                <a:cxn ang="0">
                  <a:pos x="701" y="2"/>
                </a:cxn>
                <a:cxn ang="0">
                  <a:pos x="728" y="0"/>
                </a:cxn>
              </a:cxnLst>
              <a:rect l="0" t="0" r="r" b="b"/>
              <a:pathLst>
                <a:path w="1904" h="2632">
                  <a:moveTo>
                    <a:pt x="728" y="0"/>
                  </a:moveTo>
                  <a:lnTo>
                    <a:pt x="1176" y="0"/>
                  </a:lnTo>
                  <a:lnTo>
                    <a:pt x="1203" y="2"/>
                  </a:lnTo>
                  <a:lnTo>
                    <a:pt x="1230" y="7"/>
                  </a:lnTo>
                  <a:lnTo>
                    <a:pt x="1257" y="16"/>
                  </a:lnTo>
                  <a:lnTo>
                    <a:pt x="1282" y="28"/>
                  </a:lnTo>
                  <a:lnTo>
                    <a:pt x="1307" y="41"/>
                  </a:lnTo>
                  <a:lnTo>
                    <a:pt x="1330" y="55"/>
                  </a:lnTo>
                  <a:lnTo>
                    <a:pt x="1352" y="70"/>
                  </a:lnTo>
                  <a:lnTo>
                    <a:pt x="1371" y="87"/>
                  </a:lnTo>
                  <a:lnTo>
                    <a:pt x="1390" y="102"/>
                  </a:lnTo>
                  <a:lnTo>
                    <a:pt x="1406" y="116"/>
                  </a:lnTo>
                  <a:lnTo>
                    <a:pt x="1419" y="129"/>
                  </a:lnTo>
                  <a:lnTo>
                    <a:pt x="1430" y="140"/>
                  </a:lnTo>
                  <a:lnTo>
                    <a:pt x="1437" y="148"/>
                  </a:lnTo>
                  <a:lnTo>
                    <a:pt x="1443" y="155"/>
                  </a:lnTo>
                  <a:lnTo>
                    <a:pt x="1444" y="156"/>
                  </a:lnTo>
                  <a:lnTo>
                    <a:pt x="1904" y="615"/>
                  </a:lnTo>
                  <a:lnTo>
                    <a:pt x="1401" y="1064"/>
                  </a:lnTo>
                  <a:lnTo>
                    <a:pt x="1401" y="896"/>
                  </a:lnTo>
                  <a:lnTo>
                    <a:pt x="1624" y="615"/>
                  </a:lnTo>
                  <a:lnTo>
                    <a:pt x="1344" y="392"/>
                  </a:lnTo>
                  <a:lnTo>
                    <a:pt x="1344" y="2632"/>
                  </a:lnTo>
                  <a:lnTo>
                    <a:pt x="1176" y="2632"/>
                  </a:lnTo>
                  <a:lnTo>
                    <a:pt x="952" y="1232"/>
                  </a:lnTo>
                  <a:lnTo>
                    <a:pt x="728" y="2632"/>
                  </a:lnTo>
                  <a:lnTo>
                    <a:pt x="560" y="2632"/>
                  </a:lnTo>
                  <a:lnTo>
                    <a:pt x="560" y="392"/>
                  </a:lnTo>
                  <a:lnTo>
                    <a:pt x="280" y="615"/>
                  </a:lnTo>
                  <a:lnTo>
                    <a:pt x="503" y="896"/>
                  </a:lnTo>
                  <a:lnTo>
                    <a:pt x="503" y="1064"/>
                  </a:lnTo>
                  <a:lnTo>
                    <a:pt x="0" y="615"/>
                  </a:lnTo>
                  <a:lnTo>
                    <a:pt x="460" y="156"/>
                  </a:lnTo>
                  <a:lnTo>
                    <a:pt x="461" y="155"/>
                  </a:lnTo>
                  <a:lnTo>
                    <a:pt x="467" y="148"/>
                  </a:lnTo>
                  <a:lnTo>
                    <a:pt x="474" y="140"/>
                  </a:lnTo>
                  <a:lnTo>
                    <a:pt x="485" y="129"/>
                  </a:lnTo>
                  <a:lnTo>
                    <a:pt x="498" y="116"/>
                  </a:lnTo>
                  <a:lnTo>
                    <a:pt x="514" y="102"/>
                  </a:lnTo>
                  <a:lnTo>
                    <a:pt x="533" y="87"/>
                  </a:lnTo>
                  <a:lnTo>
                    <a:pt x="552" y="70"/>
                  </a:lnTo>
                  <a:lnTo>
                    <a:pt x="574" y="55"/>
                  </a:lnTo>
                  <a:lnTo>
                    <a:pt x="597" y="41"/>
                  </a:lnTo>
                  <a:lnTo>
                    <a:pt x="622" y="28"/>
                  </a:lnTo>
                  <a:lnTo>
                    <a:pt x="647" y="16"/>
                  </a:lnTo>
                  <a:lnTo>
                    <a:pt x="674" y="7"/>
                  </a:lnTo>
                  <a:lnTo>
                    <a:pt x="701" y="2"/>
                  </a:lnTo>
                  <a:lnTo>
                    <a:pt x="728"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6" name="Freeform 84"/>
            <p:cNvSpPr>
              <a:spLocks/>
            </p:cNvSpPr>
            <p:nvPr/>
          </p:nvSpPr>
          <p:spPr bwMode="auto">
            <a:xfrm>
              <a:off x="8142436" y="1422400"/>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7" name="Gruppieren 150"/>
          <p:cNvGrpSpPr/>
          <p:nvPr/>
        </p:nvGrpSpPr>
        <p:grpSpPr>
          <a:xfrm>
            <a:off x="2772392" y="2525089"/>
            <a:ext cx="381050" cy="547700"/>
            <a:chOff x="3800872" y="2646363"/>
            <a:chExt cx="495300" cy="711200"/>
          </a:xfrm>
        </p:grpSpPr>
        <p:sp>
          <p:nvSpPr>
            <p:cNvPr id="18" name="Freeform 106"/>
            <p:cNvSpPr>
              <a:spLocks/>
            </p:cNvSpPr>
            <p:nvPr/>
          </p:nvSpPr>
          <p:spPr bwMode="auto">
            <a:xfrm>
              <a:off x="4029472" y="2646363"/>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9" name="Freeform 107"/>
            <p:cNvSpPr>
              <a:spLocks/>
            </p:cNvSpPr>
            <p:nvPr/>
          </p:nvSpPr>
          <p:spPr bwMode="auto">
            <a:xfrm>
              <a:off x="3800872" y="2646363"/>
              <a:ext cx="495300" cy="711200"/>
            </a:xfrm>
            <a:custGeom>
              <a:avLst/>
              <a:gdLst/>
              <a:ahLst/>
              <a:cxnLst>
                <a:cxn ang="0">
                  <a:pos x="112" y="0"/>
                </a:cxn>
                <a:cxn ang="0">
                  <a:pos x="952" y="560"/>
                </a:cxn>
                <a:cxn ang="0">
                  <a:pos x="1624" y="560"/>
                </a:cxn>
                <a:cxn ang="0">
                  <a:pos x="2184" y="1119"/>
                </a:cxn>
                <a:cxn ang="0">
                  <a:pos x="1681" y="1568"/>
                </a:cxn>
                <a:cxn ang="0">
                  <a:pos x="1681" y="1400"/>
                </a:cxn>
                <a:cxn ang="0">
                  <a:pos x="1904" y="1119"/>
                </a:cxn>
                <a:cxn ang="0">
                  <a:pos x="1624" y="840"/>
                </a:cxn>
                <a:cxn ang="0">
                  <a:pos x="1624" y="3136"/>
                </a:cxn>
                <a:cxn ang="0">
                  <a:pos x="1456" y="3136"/>
                </a:cxn>
                <a:cxn ang="0">
                  <a:pos x="1232" y="1736"/>
                </a:cxn>
                <a:cxn ang="0">
                  <a:pos x="1008" y="3136"/>
                </a:cxn>
                <a:cxn ang="0">
                  <a:pos x="840" y="3136"/>
                </a:cxn>
                <a:cxn ang="0">
                  <a:pos x="840" y="840"/>
                </a:cxn>
                <a:cxn ang="0">
                  <a:pos x="0" y="112"/>
                </a:cxn>
                <a:cxn ang="0">
                  <a:pos x="112" y="0"/>
                </a:cxn>
              </a:cxnLst>
              <a:rect l="0" t="0" r="r" b="b"/>
              <a:pathLst>
                <a:path w="2184" h="3136">
                  <a:moveTo>
                    <a:pt x="112" y="0"/>
                  </a:moveTo>
                  <a:lnTo>
                    <a:pt x="952" y="560"/>
                  </a:lnTo>
                  <a:lnTo>
                    <a:pt x="1624" y="560"/>
                  </a:lnTo>
                  <a:lnTo>
                    <a:pt x="2184" y="1119"/>
                  </a:lnTo>
                  <a:lnTo>
                    <a:pt x="1681" y="1568"/>
                  </a:lnTo>
                  <a:lnTo>
                    <a:pt x="1681" y="1400"/>
                  </a:lnTo>
                  <a:lnTo>
                    <a:pt x="1904" y="1119"/>
                  </a:lnTo>
                  <a:lnTo>
                    <a:pt x="1624" y="840"/>
                  </a:lnTo>
                  <a:lnTo>
                    <a:pt x="1624" y="3136"/>
                  </a:lnTo>
                  <a:lnTo>
                    <a:pt x="1456" y="3136"/>
                  </a:lnTo>
                  <a:lnTo>
                    <a:pt x="1232" y="1736"/>
                  </a:lnTo>
                  <a:lnTo>
                    <a:pt x="1008" y="3136"/>
                  </a:lnTo>
                  <a:lnTo>
                    <a:pt x="840" y="3136"/>
                  </a:lnTo>
                  <a:lnTo>
                    <a:pt x="840" y="840"/>
                  </a:lnTo>
                  <a:lnTo>
                    <a:pt x="0" y="112"/>
                  </a:lnTo>
                  <a:lnTo>
                    <a:pt x="112"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0" name="Gruppieren 296"/>
          <p:cNvGrpSpPr/>
          <p:nvPr/>
        </p:nvGrpSpPr>
        <p:grpSpPr>
          <a:xfrm>
            <a:off x="1322036" y="3616773"/>
            <a:ext cx="517407" cy="497284"/>
            <a:chOff x="16722501" y="5559425"/>
            <a:chExt cx="839788" cy="765176"/>
          </a:xfrm>
          <a:solidFill>
            <a:srgbClr val="00338D"/>
          </a:solidFill>
        </p:grpSpPr>
        <p:sp>
          <p:nvSpPr>
            <p:cNvPr id="21"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23" name="Group 22"/>
          <p:cNvGrpSpPr/>
          <p:nvPr/>
        </p:nvGrpSpPr>
        <p:grpSpPr>
          <a:xfrm>
            <a:off x="572277" y="1676042"/>
            <a:ext cx="8122418" cy="4075028"/>
            <a:chOff x="1369808" y="2052784"/>
            <a:chExt cx="6063930" cy="2991289"/>
          </a:xfrm>
        </p:grpSpPr>
        <p:sp>
          <p:nvSpPr>
            <p:cNvPr id="24" name="Oval 3"/>
            <p:cNvSpPr>
              <a:spLocks noChangeAspect="1" noChangeArrowheads="1"/>
            </p:cNvSpPr>
            <p:nvPr/>
          </p:nvSpPr>
          <p:spPr bwMode="gray">
            <a:xfrm>
              <a:off x="1427720" y="4122153"/>
              <a:ext cx="867156" cy="864770"/>
            </a:xfrm>
            <a:prstGeom prst="ellipse">
              <a:avLst/>
            </a:prstGeom>
            <a:solidFill>
              <a:srgbClr val="005EB8"/>
            </a:solidFill>
            <a:ln>
              <a:noFill/>
            </a:ln>
            <a:effectLst/>
            <a:extLst/>
          </p:spPr>
          <p:txBody>
            <a:bodyPr lIns="36000" tIns="36000" rIns="36000" bIns="36000" anchor="ctr"/>
            <a:lstStyle/>
            <a:p>
              <a:pPr algn="ctr" defTabSz="913607">
                <a:spcBef>
                  <a:spcPct val="0"/>
                </a:spcBef>
              </a:pPr>
              <a:endParaRPr lang="en-CA" sz="1000" dirty="0">
                <a:solidFill>
                  <a:schemeClr val="bg1"/>
                </a:solidFill>
              </a:endParaRPr>
            </a:p>
          </p:txBody>
        </p:sp>
        <p:sp>
          <p:nvSpPr>
            <p:cNvPr id="25" name="Oval 4"/>
            <p:cNvSpPr>
              <a:spLocks noChangeAspect="1" noChangeArrowheads="1"/>
            </p:cNvSpPr>
            <p:nvPr/>
          </p:nvSpPr>
          <p:spPr bwMode="gray">
            <a:xfrm>
              <a:off x="1369808" y="4065003"/>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sz="1000" dirty="0" smtClean="0">
                  <a:solidFill>
                    <a:schemeClr val="bg1"/>
                  </a:solidFill>
                </a:rPr>
                <a:t> </a:t>
              </a:r>
              <a:endParaRPr lang="fr-FR" sz="1000" dirty="0">
                <a:solidFill>
                  <a:schemeClr val="bg1"/>
                </a:solidFill>
              </a:endParaRPr>
            </a:p>
          </p:txBody>
        </p:sp>
        <p:sp>
          <p:nvSpPr>
            <p:cNvPr id="26" name="Oval 5"/>
            <p:cNvSpPr>
              <a:spLocks noChangeAspect="1" noChangeArrowheads="1"/>
            </p:cNvSpPr>
            <p:nvPr/>
          </p:nvSpPr>
          <p:spPr bwMode="gray">
            <a:xfrm>
              <a:off x="2422892" y="3386723"/>
              <a:ext cx="559308" cy="560972"/>
            </a:xfrm>
            <a:prstGeom prst="ellipse">
              <a:avLst/>
            </a:prstGeom>
            <a:solidFill>
              <a:srgbClr val="0091DA"/>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Réside</a:t>
              </a:r>
              <a:r>
                <a:rPr lang="en-CA" sz="1000" dirty="0" smtClean="0">
                  <a:solidFill>
                    <a:schemeClr val="bg1"/>
                  </a:solidFill>
                </a:rPr>
                <a:t> à </a:t>
              </a:r>
              <a:r>
                <a:rPr lang="en-CA" sz="1000" dirty="0" err="1" smtClean="0">
                  <a:solidFill>
                    <a:schemeClr val="bg1"/>
                  </a:solidFill>
                </a:rPr>
                <a:t>Londres</a:t>
              </a:r>
              <a:endParaRPr lang="en-CA" sz="1000" dirty="0">
                <a:solidFill>
                  <a:schemeClr val="bg1"/>
                </a:solidFill>
              </a:endParaRPr>
            </a:p>
          </p:txBody>
        </p:sp>
        <p:sp>
          <p:nvSpPr>
            <p:cNvPr id="27" name="Oval 6"/>
            <p:cNvSpPr>
              <a:spLocks noChangeAspect="1" noChangeArrowheads="1"/>
            </p:cNvSpPr>
            <p:nvPr/>
          </p:nvSpPr>
          <p:spPr bwMode="gray">
            <a:xfrm>
              <a:off x="2361932" y="3328069"/>
              <a:ext cx="679704"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28" name="AutoShape 7"/>
            <p:cNvCxnSpPr>
              <a:cxnSpLocks noChangeAspect="1" noChangeShapeType="1"/>
              <a:stCxn id="27" idx="3"/>
              <a:endCxn id="25" idx="7"/>
            </p:cNvCxnSpPr>
            <p:nvPr/>
          </p:nvCxnSpPr>
          <p:spPr bwMode="gray">
            <a:xfrm flipH="1">
              <a:off x="2208008" y="3905585"/>
              <a:ext cx="252984" cy="302293"/>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Oval 8"/>
            <p:cNvSpPr>
              <a:spLocks noChangeAspect="1" noChangeArrowheads="1"/>
            </p:cNvSpPr>
            <p:nvPr/>
          </p:nvSpPr>
          <p:spPr bwMode="gray">
            <a:xfrm>
              <a:off x="3361638" y="2703782"/>
              <a:ext cx="646213" cy="648136"/>
            </a:xfrm>
            <a:prstGeom prst="ellipse">
              <a:avLst/>
            </a:prstGeom>
            <a:solidFill>
              <a:srgbClr val="48369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Marié</a:t>
              </a:r>
              <a:r>
                <a:rPr lang="en-CA" sz="1000" dirty="0" smtClean="0">
                  <a:solidFill>
                    <a:schemeClr val="bg1"/>
                  </a:solidFill>
                </a:rPr>
                <a:t>,</a:t>
              </a:r>
              <a:endParaRPr lang="en-CA" sz="1000" dirty="0">
                <a:solidFill>
                  <a:schemeClr val="bg1"/>
                </a:solidFill>
              </a:endParaRPr>
            </a:p>
            <a:p>
              <a:pPr algn="ctr" defTabSz="913607">
                <a:spcBef>
                  <a:spcPct val="0"/>
                </a:spcBef>
              </a:pPr>
              <a:r>
                <a:rPr lang="en-CA" sz="1000" dirty="0" smtClean="0">
                  <a:solidFill>
                    <a:schemeClr val="bg1"/>
                  </a:solidFill>
                </a:rPr>
                <a:t>2 </a:t>
              </a:r>
              <a:r>
                <a:rPr lang="en-CA" sz="1000" dirty="0" err="1" smtClean="0">
                  <a:solidFill>
                    <a:schemeClr val="bg1"/>
                  </a:solidFill>
                </a:rPr>
                <a:t>enfants</a:t>
              </a:r>
              <a:endParaRPr lang="en-CA" sz="1000" dirty="0">
                <a:solidFill>
                  <a:schemeClr val="bg1"/>
                </a:solidFill>
              </a:endParaRPr>
            </a:p>
          </p:txBody>
        </p:sp>
        <p:sp>
          <p:nvSpPr>
            <p:cNvPr id="30" name="Oval 9"/>
            <p:cNvSpPr>
              <a:spLocks noChangeAspect="1" noChangeArrowheads="1"/>
            </p:cNvSpPr>
            <p:nvPr/>
          </p:nvSpPr>
          <p:spPr bwMode="gray">
            <a:xfrm>
              <a:off x="3295720" y="2646012"/>
              <a:ext cx="771568" cy="771682"/>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1" name="Oval 10"/>
            <p:cNvSpPr>
              <a:spLocks noChangeAspect="1" noChangeArrowheads="1"/>
            </p:cNvSpPr>
            <p:nvPr/>
          </p:nvSpPr>
          <p:spPr bwMode="gray">
            <a:xfrm>
              <a:off x="4409002" y="2640488"/>
              <a:ext cx="720820" cy="724903"/>
            </a:xfrm>
            <a:prstGeom prst="ellipse">
              <a:avLst/>
            </a:prstGeom>
            <a:solidFill>
              <a:srgbClr val="470A6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Employeur</a:t>
              </a:r>
              <a:r>
                <a:rPr lang="en-CA" sz="1000" dirty="0" smtClean="0">
                  <a:solidFill>
                    <a:schemeClr val="bg1"/>
                  </a:solidFill>
                </a:rPr>
                <a:t> UK</a:t>
              </a:r>
              <a:endParaRPr lang="en-CA" sz="1000" dirty="0">
                <a:solidFill>
                  <a:schemeClr val="bg1"/>
                </a:solidFill>
              </a:endParaRPr>
            </a:p>
          </p:txBody>
        </p:sp>
        <p:sp>
          <p:nvSpPr>
            <p:cNvPr id="32" name="Oval 11"/>
            <p:cNvSpPr>
              <a:spLocks noChangeAspect="1" noChangeArrowheads="1"/>
            </p:cNvSpPr>
            <p:nvPr/>
          </p:nvSpPr>
          <p:spPr bwMode="gray">
            <a:xfrm>
              <a:off x="4349566" y="2581833"/>
              <a:ext cx="849605" cy="849731"/>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5" name="Oval 14"/>
            <p:cNvSpPr>
              <a:spLocks noChangeAspect="1" noChangeArrowheads="1"/>
            </p:cNvSpPr>
            <p:nvPr/>
          </p:nvSpPr>
          <p:spPr bwMode="gray">
            <a:xfrm>
              <a:off x="5617196" y="3224296"/>
              <a:ext cx="559308" cy="560972"/>
            </a:xfrm>
            <a:prstGeom prst="ellipse">
              <a:avLst/>
            </a:prstGeom>
            <a:solidFill>
              <a:srgbClr val="00A3A1"/>
            </a:solidFill>
            <a:ln>
              <a:noFill/>
            </a:ln>
            <a:effectLst/>
            <a:extLst/>
          </p:spPr>
          <p:txBody>
            <a:bodyPr lIns="36000" tIns="36000" rIns="36000" bIns="36000" anchor="ctr"/>
            <a:lstStyle/>
            <a:p>
              <a:pPr algn="ctr" defTabSz="913607">
                <a:spcBef>
                  <a:spcPct val="0"/>
                </a:spcBef>
              </a:pPr>
              <a:r>
                <a:rPr lang="en-CA" sz="900" dirty="0" err="1" smtClean="0">
                  <a:solidFill>
                    <a:schemeClr val="bg1"/>
                  </a:solidFill>
                </a:rPr>
                <a:t>Sécurité</a:t>
              </a:r>
              <a:r>
                <a:rPr lang="en-CA" sz="900" dirty="0" smtClean="0">
                  <a:solidFill>
                    <a:schemeClr val="bg1"/>
                  </a:solidFill>
                </a:rPr>
                <a:t> </a:t>
              </a:r>
              <a:r>
                <a:rPr lang="en-CA" sz="900" dirty="0" err="1" smtClean="0">
                  <a:solidFill>
                    <a:schemeClr val="bg1"/>
                  </a:solidFill>
                </a:rPr>
                <a:t>sociale</a:t>
              </a:r>
              <a:r>
                <a:rPr lang="en-CA" sz="900" dirty="0" smtClean="0">
                  <a:solidFill>
                    <a:schemeClr val="bg1"/>
                  </a:solidFill>
                </a:rPr>
                <a:t> UK</a:t>
              </a:r>
              <a:endParaRPr lang="en-CA" sz="900" dirty="0">
                <a:solidFill>
                  <a:schemeClr val="bg1"/>
                </a:solidFill>
              </a:endParaRPr>
            </a:p>
          </p:txBody>
        </p:sp>
        <p:sp>
          <p:nvSpPr>
            <p:cNvPr id="36" name="Oval 15"/>
            <p:cNvSpPr>
              <a:spLocks noChangeAspect="1" noChangeArrowheads="1"/>
            </p:cNvSpPr>
            <p:nvPr/>
          </p:nvSpPr>
          <p:spPr bwMode="gray">
            <a:xfrm>
              <a:off x="5557760" y="3165642"/>
              <a:ext cx="678180"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600" dirty="0">
                <a:solidFill>
                  <a:schemeClr val="bg1"/>
                </a:solidFill>
              </a:endParaRPr>
            </a:p>
          </p:txBody>
        </p:sp>
        <p:sp>
          <p:nvSpPr>
            <p:cNvPr id="43" name="Oval 22"/>
            <p:cNvSpPr>
              <a:spLocks noChangeAspect="1" noChangeArrowheads="1"/>
            </p:cNvSpPr>
            <p:nvPr/>
          </p:nvSpPr>
          <p:spPr bwMode="gray">
            <a:xfrm>
              <a:off x="6510194" y="2109934"/>
              <a:ext cx="867156" cy="866274"/>
            </a:xfrm>
            <a:prstGeom prst="ellipse">
              <a:avLst/>
            </a:prstGeom>
            <a:solidFill>
              <a:srgbClr val="F68D2E"/>
            </a:solidFill>
            <a:ln>
              <a:noFill/>
            </a:ln>
            <a:effectLst/>
            <a:extLst/>
          </p:spPr>
          <p:txBody>
            <a:bodyPr lIns="36000" tIns="36000" rIns="36000" bIns="36000" anchor="ctr"/>
            <a:lstStyle/>
            <a:p>
              <a:pPr algn="ctr" defTabSz="913607">
                <a:spcBef>
                  <a:spcPct val="0"/>
                </a:spcBef>
              </a:pPr>
              <a:r>
                <a:rPr lang="en-CA" sz="1000" dirty="0" smtClean="0">
                  <a:solidFill>
                    <a:schemeClr val="bg1"/>
                  </a:solidFill>
                </a:rPr>
                <a:t>Brexit --&gt; Luxembourg</a:t>
              </a:r>
            </a:p>
            <a:p>
              <a:pPr algn="ctr" defTabSz="913607">
                <a:spcBef>
                  <a:spcPct val="0"/>
                </a:spcBef>
              </a:pPr>
              <a:endParaRPr lang="en-CA" sz="1000" dirty="0">
                <a:solidFill>
                  <a:schemeClr val="bg1"/>
                </a:solidFill>
              </a:endParaRPr>
            </a:p>
          </p:txBody>
        </p:sp>
        <p:sp>
          <p:nvSpPr>
            <p:cNvPr id="44" name="Oval 23"/>
            <p:cNvSpPr>
              <a:spLocks noChangeAspect="1" noChangeArrowheads="1"/>
            </p:cNvSpPr>
            <p:nvPr/>
          </p:nvSpPr>
          <p:spPr bwMode="gray">
            <a:xfrm>
              <a:off x="6452282" y="2052784"/>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45" name="AutoShape 24"/>
            <p:cNvCxnSpPr>
              <a:cxnSpLocks noChangeAspect="1" noChangeShapeType="1"/>
              <a:stCxn id="30" idx="3"/>
              <a:endCxn id="27" idx="7"/>
            </p:cNvCxnSpPr>
            <p:nvPr/>
          </p:nvCxnSpPr>
          <p:spPr bwMode="gray">
            <a:xfrm flipH="1">
              <a:off x="2942095" y="3304684"/>
              <a:ext cx="466619" cy="122497"/>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AutoShape 25"/>
            <p:cNvCxnSpPr>
              <a:cxnSpLocks noChangeAspect="1" noChangeShapeType="1"/>
              <a:stCxn id="32" idx="2"/>
              <a:endCxn id="30" idx="6"/>
            </p:cNvCxnSpPr>
            <p:nvPr/>
          </p:nvCxnSpPr>
          <p:spPr bwMode="gray">
            <a:xfrm flipH="1">
              <a:off x="4067288" y="3006699"/>
              <a:ext cx="282278" cy="2515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27"/>
            <p:cNvCxnSpPr>
              <a:cxnSpLocks noChangeAspect="1" noChangeShapeType="1"/>
              <a:stCxn id="36" idx="1"/>
              <a:endCxn id="31" idx="6"/>
            </p:cNvCxnSpPr>
            <p:nvPr/>
          </p:nvCxnSpPr>
          <p:spPr bwMode="gray">
            <a:xfrm flipH="1" flipV="1">
              <a:off x="5129822" y="3002939"/>
              <a:ext cx="527256" cy="26181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AutoShape 30"/>
            <p:cNvCxnSpPr>
              <a:cxnSpLocks noChangeAspect="1" noChangeShapeType="1"/>
              <a:stCxn id="43" idx="3"/>
              <a:endCxn id="35" idx="6"/>
            </p:cNvCxnSpPr>
            <p:nvPr/>
          </p:nvCxnSpPr>
          <p:spPr bwMode="gray">
            <a:xfrm flipH="1">
              <a:off x="6176504" y="2849345"/>
              <a:ext cx="460682" cy="655437"/>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3" name="Image 89" descr="Abkhazia.png"/>
          <p:cNvPicPr>
            <a:picLocks noChangeAspect="1"/>
          </p:cNvPicPr>
          <p:nvPr/>
        </p:nvPicPr>
        <p:blipFill>
          <a:blip r:embed="rId3" cstate="print"/>
          <a:stretch>
            <a:fillRect/>
          </a:stretch>
        </p:blipFill>
        <p:spPr>
          <a:xfrm>
            <a:off x="8772266" y="2129666"/>
            <a:ext cx="793868" cy="395423"/>
          </a:xfrm>
          <a:prstGeom prst="rect">
            <a:avLst/>
          </a:prstGeom>
          <a:ln w="6350">
            <a:solidFill>
              <a:schemeClr val="tx1">
                <a:lumMod val="50000"/>
                <a:lumOff val="50000"/>
              </a:schemeClr>
            </a:solidFill>
          </a:ln>
        </p:spPr>
      </p:pic>
      <p:grpSp>
        <p:nvGrpSpPr>
          <p:cNvPr id="4" name="Gruppieren 71"/>
          <p:cNvGrpSpPr/>
          <p:nvPr/>
        </p:nvGrpSpPr>
        <p:grpSpPr>
          <a:xfrm>
            <a:off x="967086" y="4650593"/>
            <a:ext cx="525006" cy="844956"/>
            <a:chOff x="4664968" y="1412776"/>
            <a:chExt cx="431800" cy="711200"/>
          </a:xfrm>
          <a:solidFill>
            <a:schemeClr val="bg1"/>
          </a:solidFill>
        </p:grpSpPr>
        <p:sp>
          <p:nvSpPr>
            <p:cNvPr id="5"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6"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7"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8"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54" name="Freeform 22"/>
          <p:cNvSpPr>
            <a:spLocks/>
          </p:cNvSpPr>
          <p:nvPr/>
        </p:nvSpPr>
        <p:spPr bwMode="auto">
          <a:xfrm>
            <a:off x="4776271" y="1618433"/>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3" name="Rounded Rectangle 32"/>
          <p:cNvSpPr/>
          <p:nvPr/>
        </p:nvSpPr>
        <p:spPr>
          <a:xfrm>
            <a:off x="7010675" y="4811267"/>
            <a:ext cx="2555459" cy="1368564"/>
          </a:xfrm>
          <a:prstGeom prst="round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n-US" sz="1000" dirty="0" err="1" smtClean="0">
                <a:solidFill>
                  <a:schemeClr val="bg1"/>
                </a:solidFill>
              </a:rPr>
              <a:t>Contrat</a:t>
            </a:r>
            <a:r>
              <a:rPr lang="en-US" sz="1000" dirty="0" smtClean="0">
                <a:solidFill>
                  <a:schemeClr val="bg1"/>
                </a:solidFill>
              </a:rPr>
              <a:t> local</a:t>
            </a:r>
          </a:p>
          <a:p>
            <a:pPr algn="ctr"/>
            <a:r>
              <a:rPr lang="en-US" sz="1000" dirty="0" err="1" smtClean="0">
                <a:solidFill>
                  <a:schemeClr val="bg1"/>
                </a:solidFill>
              </a:rPr>
              <a:t>Sécurité</a:t>
            </a:r>
            <a:r>
              <a:rPr lang="en-US" sz="1000" dirty="0" smtClean="0">
                <a:solidFill>
                  <a:schemeClr val="bg1"/>
                </a:solidFill>
              </a:rPr>
              <a:t> </a:t>
            </a:r>
            <a:r>
              <a:rPr lang="en-US" sz="1000" dirty="0" err="1" smtClean="0">
                <a:solidFill>
                  <a:schemeClr val="bg1"/>
                </a:solidFill>
              </a:rPr>
              <a:t>sociale</a:t>
            </a:r>
            <a:r>
              <a:rPr lang="en-US" sz="1000" dirty="0" smtClean="0">
                <a:solidFill>
                  <a:schemeClr val="bg1"/>
                </a:solidFill>
              </a:rPr>
              <a:t> </a:t>
            </a:r>
            <a:r>
              <a:rPr lang="en-US" sz="1000" dirty="0" err="1" smtClean="0">
                <a:solidFill>
                  <a:schemeClr val="bg1"/>
                </a:solidFill>
              </a:rPr>
              <a:t>luxembourgeoise</a:t>
            </a:r>
            <a:endParaRPr lang="en-US" sz="1000" dirty="0" smtClean="0">
              <a:solidFill>
                <a:schemeClr val="bg1"/>
              </a:solidFill>
            </a:endParaRPr>
          </a:p>
          <a:p>
            <a:pPr algn="ctr"/>
            <a:r>
              <a:rPr lang="en-US" sz="1000" dirty="0" err="1" smtClean="0">
                <a:solidFill>
                  <a:schemeClr val="bg1"/>
                </a:solidFill>
              </a:rPr>
              <a:t>Résident</a:t>
            </a:r>
            <a:r>
              <a:rPr lang="en-US" sz="1000" dirty="0" smtClean="0">
                <a:solidFill>
                  <a:schemeClr val="bg1"/>
                </a:solidFill>
              </a:rPr>
              <a:t> en </a:t>
            </a:r>
            <a:r>
              <a:rPr lang="en-US" sz="1000" dirty="0" err="1" smtClean="0">
                <a:solidFill>
                  <a:schemeClr val="bg1"/>
                </a:solidFill>
              </a:rPr>
              <a:t>Belgique</a:t>
            </a:r>
            <a:endParaRPr lang="en-US" sz="1000" dirty="0" smtClean="0">
              <a:solidFill>
                <a:schemeClr val="bg1"/>
              </a:solidFill>
            </a:endParaRPr>
          </a:p>
        </p:txBody>
      </p:sp>
    </p:spTree>
    <p:extLst>
      <p:ext uri="{BB962C8B-B14F-4D97-AF65-F5344CB8AC3E}">
        <p14:creationId xmlns:p14="http://schemas.microsoft.com/office/powerpoint/2010/main" val="113837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Arrivée</a:t>
            </a:r>
            <a:r>
              <a:rPr lang="en-US" dirty="0"/>
              <a:t> au Luxembourg – </a:t>
            </a:r>
            <a:r>
              <a:rPr lang="en-US" dirty="0" err="1"/>
              <a:t>Scénario</a:t>
            </a:r>
            <a:r>
              <a:rPr lang="en-US" dirty="0"/>
              <a:t> </a:t>
            </a:r>
            <a:r>
              <a:rPr lang="en-US" dirty="0" smtClean="0"/>
              <a:t>n°2</a:t>
            </a:r>
            <a:endParaRPr lang="en-US" dirty="0"/>
          </a:p>
        </p:txBody>
      </p:sp>
      <p:grpSp>
        <p:nvGrpSpPr>
          <p:cNvPr id="12" name="Gruppieren 71"/>
          <p:cNvGrpSpPr/>
          <p:nvPr/>
        </p:nvGrpSpPr>
        <p:grpSpPr>
          <a:xfrm>
            <a:off x="3373065" y="1414833"/>
            <a:ext cx="589335" cy="1014078"/>
            <a:chOff x="4664968" y="1412776"/>
            <a:chExt cx="431800" cy="711200"/>
          </a:xfrm>
          <a:solidFill>
            <a:schemeClr val="tx2"/>
          </a:solidFill>
        </p:grpSpPr>
        <p:sp>
          <p:nvSpPr>
            <p:cNvPr id="13"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4"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5"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6"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7"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0" name="Gruppieren 296"/>
          <p:cNvGrpSpPr/>
          <p:nvPr/>
        </p:nvGrpSpPr>
        <p:grpSpPr>
          <a:xfrm>
            <a:off x="1856947" y="3304894"/>
            <a:ext cx="715292" cy="651741"/>
            <a:chOff x="16722501" y="5559425"/>
            <a:chExt cx="839788" cy="765176"/>
          </a:xfrm>
          <a:solidFill>
            <a:srgbClr val="00338D"/>
          </a:solidFill>
        </p:grpSpPr>
        <p:sp>
          <p:nvSpPr>
            <p:cNvPr id="21"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pic>
        <p:nvPicPr>
          <p:cNvPr id="23" name="Image 120" descr="Abkhazia.png"/>
          <p:cNvPicPr>
            <a:picLocks noChangeAspect="1"/>
          </p:cNvPicPr>
          <p:nvPr/>
        </p:nvPicPr>
        <p:blipFill>
          <a:blip r:embed="rId3" cstate="print"/>
          <a:srcRect t="21540" b="18938"/>
          <a:stretch>
            <a:fillRect/>
          </a:stretch>
        </p:blipFill>
        <p:spPr>
          <a:xfrm>
            <a:off x="2126383" y="2639510"/>
            <a:ext cx="1066278" cy="564121"/>
          </a:xfrm>
          <a:prstGeom prst="rect">
            <a:avLst/>
          </a:prstGeom>
          <a:ln w="6350">
            <a:solidFill>
              <a:schemeClr val="tx1">
                <a:lumMod val="50000"/>
                <a:lumOff val="50000"/>
              </a:schemeClr>
            </a:solidFill>
          </a:ln>
        </p:spPr>
      </p:pic>
      <p:pic>
        <p:nvPicPr>
          <p:cNvPr id="26" name="Image 89" descr="Abkhazia.png"/>
          <p:cNvPicPr>
            <a:picLocks noChangeAspect="1"/>
          </p:cNvPicPr>
          <p:nvPr/>
        </p:nvPicPr>
        <p:blipFill>
          <a:blip r:embed="rId4" cstate="print"/>
          <a:stretch>
            <a:fillRect/>
          </a:stretch>
        </p:blipFill>
        <p:spPr>
          <a:xfrm>
            <a:off x="4175448" y="2617290"/>
            <a:ext cx="1097903" cy="546862"/>
          </a:xfrm>
          <a:prstGeom prst="rect">
            <a:avLst/>
          </a:prstGeom>
          <a:ln w="6350">
            <a:solidFill>
              <a:schemeClr val="tx1">
                <a:lumMod val="50000"/>
                <a:lumOff val="50000"/>
              </a:schemeClr>
            </a:solidFill>
          </a:ln>
        </p:spPr>
      </p:pic>
      <p:sp>
        <p:nvSpPr>
          <p:cNvPr id="38" name="Freeform 22"/>
          <p:cNvSpPr>
            <a:spLocks/>
          </p:cNvSpPr>
          <p:nvPr/>
        </p:nvSpPr>
        <p:spPr bwMode="auto">
          <a:xfrm>
            <a:off x="4915476" y="3203631"/>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 name="Freeform 10"/>
          <p:cNvSpPr>
            <a:spLocks noEditPoints="1"/>
          </p:cNvSpPr>
          <p:nvPr/>
        </p:nvSpPr>
        <p:spPr bwMode="auto">
          <a:xfrm>
            <a:off x="2661938" y="3356161"/>
            <a:ext cx="711200" cy="635000"/>
          </a:xfrm>
          <a:custGeom>
            <a:avLst/>
            <a:gdLst/>
            <a:ahLst/>
            <a:cxnLst>
              <a:cxn ang="0">
                <a:pos x="1538" y="788"/>
              </a:cxn>
              <a:cxn ang="0">
                <a:pos x="1483" y="807"/>
              </a:cxn>
              <a:cxn ang="0">
                <a:pos x="1440" y="844"/>
              </a:cxn>
              <a:cxn ang="0">
                <a:pos x="1411" y="894"/>
              </a:cxn>
              <a:cxn ang="0">
                <a:pos x="1400" y="953"/>
              </a:cxn>
              <a:cxn ang="0">
                <a:pos x="1411" y="1013"/>
              </a:cxn>
              <a:cxn ang="0">
                <a:pos x="1441" y="1062"/>
              </a:cxn>
              <a:cxn ang="0">
                <a:pos x="1485" y="1098"/>
              </a:cxn>
              <a:cxn ang="0">
                <a:pos x="1512" y="1345"/>
              </a:cxn>
              <a:cxn ang="0">
                <a:pos x="1624" y="1110"/>
              </a:cxn>
              <a:cxn ang="0">
                <a:pos x="1674" y="1082"/>
              </a:cxn>
              <a:cxn ang="0">
                <a:pos x="1712" y="1039"/>
              </a:cxn>
              <a:cxn ang="0">
                <a:pos x="1733" y="983"/>
              </a:cxn>
              <a:cxn ang="0">
                <a:pos x="1733" y="923"/>
              </a:cxn>
              <a:cxn ang="0">
                <a:pos x="1714" y="868"/>
              </a:cxn>
              <a:cxn ang="0">
                <a:pos x="1677" y="825"/>
              </a:cxn>
              <a:cxn ang="0">
                <a:pos x="1627" y="795"/>
              </a:cxn>
              <a:cxn ang="0">
                <a:pos x="1568" y="785"/>
              </a:cxn>
              <a:cxn ang="0">
                <a:pos x="2632" y="2521"/>
              </a:cxn>
              <a:cxn ang="0">
                <a:pos x="2800" y="673"/>
              </a:cxn>
              <a:cxn ang="0">
                <a:pos x="336" y="673"/>
              </a:cxn>
              <a:cxn ang="0">
                <a:pos x="504" y="2521"/>
              </a:cxn>
              <a:cxn ang="0">
                <a:pos x="336" y="673"/>
              </a:cxn>
              <a:cxn ang="0">
                <a:pos x="1176" y="505"/>
              </a:cxn>
              <a:cxn ang="0">
                <a:pos x="1960" y="225"/>
              </a:cxn>
              <a:cxn ang="0">
                <a:pos x="1176" y="0"/>
              </a:cxn>
              <a:cxn ang="0">
                <a:pos x="1996" y="4"/>
              </a:cxn>
              <a:cxn ang="0">
                <a:pos x="2063" y="27"/>
              </a:cxn>
              <a:cxn ang="0">
                <a:pos x="2119" y="67"/>
              </a:cxn>
              <a:cxn ang="0">
                <a:pos x="2159" y="122"/>
              </a:cxn>
              <a:cxn ang="0">
                <a:pos x="2181" y="188"/>
              </a:cxn>
              <a:cxn ang="0">
                <a:pos x="2184" y="505"/>
              </a:cxn>
              <a:cxn ang="0">
                <a:pos x="3136" y="2690"/>
              </a:cxn>
              <a:cxn ang="0">
                <a:pos x="2913" y="2801"/>
              </a:cxn>
              <a:cxn ang="0">
                <a:pos x="2520" y="2690"/>
              </a:cxn>
              <a:cxn ang="0">
                <a:pos x="616" y="2801"/>
              </a:cxn>
              <a:cxn ang="0">
                <a:pos x="223" y="2690"/>
              </a:cxn>
              <a:cxn ang="0">
                <a:pos x="0" y="505"/>
              </a:cxn>
              <a:cxn ang="0">
                <a:pos x="952" y="225"/>
              </a:cxn>
              <a:cxn ang="0">
                <a:pos x="963" y="155"/>
              </a:cxn>
              <a:cxn ang="0">
                <a:pos x="996" y="93"/>
              </a:cxn>
              <a:cxn ang="0">
                <a:pos x="1043" y="44"/>
              </a:cxn>
              <a:cxn ang="0">
                <a:pos x="1105" y="12"/>
              </a:cxn>
              <a:cxn ang="0">
                <a:pos x="1176" y="0"/>
              </a:cxn>
            </a:cxnLst>
            <a:rect l="0" t="0" r="r" b="b"/>
            <a:pathLst>
              <a:path w="3136" h="2801">
                <a:moveTo>
                  <a:pt x="1568" y="785"/>
                </a:moveTo>
                <a:lnTo>
                  <a:pt x="1538" y="788"/>
                </a:lnTo>
                <a:lnTo>
                  <a:pt x="1509" y="795"/>
                </a:lnTo>
                <a:lnTo>
                  <a:pt x="1483" y="807"/>
                </a:lnTo>
                <a:lnTo>
                  <a:pt x="1459" y="825"/>
                </a:lnTo>
                <a:lnTo>
                  <a:pt x="1440" y="844"/>
                </a:lnTo>
                <a:lnTo>
                  <a:pt x="1422" y="868"/>
                </a:lnTo>
                <a:lnTo>
                  <a:pt x="1411" y="894"/>
                </a:lnTo>
                <a:lnTo>
                  <a:pt x="1403" y="923"/>
                </a:lnTo>
                <a:lnTo>
                  <a:pt x="1400" y="953"/>
                </a:lnTo>
                <a:lnTo>
                  <a:pt x="1403" y="983"/>
                </a:lnTo>
                <a:lnTo>
                  <a:pt x="1411" y="1013"/>
                </a:lnTo>
                <a:lnTo>
                  <a:pt x="1424" y="1039"/>
                </a:lnTo>
                <a:lnTo>
                  <a:pt x="1441" y="1062"/>
                </a:lnTo>
                <a:lnTo>
                  <a:pt x="1462" y="1082"/>
                </a:lnTo>
                <a:lnTo>
                  <a:pt x="1485" y="1098"/>
                </a:lnTo>
                <a:lnTo>
                  <a:pt x="1512" y="1110"/>
                </a:lnTo>
                <a:lnTo>
                  <a:pt x="1512" y="1345"/>
                </a:lnTo>
                <a:lnTo>
                  <a:pt x="1624" y="1345"/>
                </a:lnTo>
                <a:lnTo>
                  <a:pt x="1624" y="1110"/>
                </a:lnTo>
                <a:lnTo>
                  <a:pt x="1651" y="1098"/>
                </a:lnTo>
                <a:lnTo>
                  <a:pt x="1674" y="1082"/>
                </a:lnTo>
                <a:lnTo>
                  <a:pt x="1695" y="1062"/>
                </a:lnTo>
                <a:lnTo>
                  <a:pt x="1712" y="1039"/>
                </a:lnTo>
                <a:lnTo>
                  <a:pt x="1725" y="1013"/>
                </a:lnTo>
                <a:lnTo>
                  <a:pt x="1733" y="983"/>
                </a:lnTo>
                <a:lnTo>
                  <a:pt x="1736" y="953"/>
                </a:lnTo>
                <a:lnTo>
                  <a:pt x="1733" y="923"/>
                </a:lnTo>
                <a:lnTo>
                  <a:pt x="1725" y="894"/>
                </a:lnTo>
                <a:lnTo>
                  <a:pt x="1714" y="868"/>
                </a:lnTo>
                <a:lnTo>
                  <a:pt x="1696" y="844"/>
                </a:lnTo>
                <a:lnTo>
                  <a:pt x="1677" y="825"/>
                </a:lnTo>
                <a:lnTo>
                  <a:pt x="1653" y="807"/>
                </a:lnTo>
                <a:lnTo>
                  <a:pt x="1627" y="795"/>
                </a:lnTo>
                <a:lnTo>
                  <a:pt x="1598" y="788"/>
                </a:lnTo>
                <a:lnTo>
                  <a:pt x="1568" y="785"/>
                </a:lnTo>
                <a:close/>
                <a:moveTo>
                  <a:pt x="2632" y="673"/>
                </a:moveTo>
                <a:lnTo>
                  <a:pt x="2632" y="2521"/>
                </a:lnTo>
                <a:lnTo>
                  <a:pt x="2800" y="2521"/>
                </a:lnTo>
                <a:lnTo>
                  <a:pt x="2800" y="673"/>
                </a:lnTo>
                <a:lnTo>
                  <a:pt x="2632" y="673"/>
                </a:lnTo>
                <a:close/>
                <a:moveTo>
                  <a:pt x="336" y="673"/>
                </a:moveTo>
                <a:lnTo>
                  <a:pt x="336" y="2521"/>
                </a:lnTo>
                <a:lnTo>
                  <a:pt x="504" y="2521"/>
                </a:lnTo>
                <a:lnTo>
                  <a:pt x="504" y="673"/>
                </a:lnTo>
                <a:lnTo>
                  <a:pt x="336" y="673"/>
                </a:lnTo>
                <a:close/>
                <a:moveTo>
                  <a:pt x="1176" y="225"/>
                </a:moveTo>
                <a:lnTo>
                  <a:pt x="1176" y="505"/>
                </a:lnTo>
                <a:lnTo>
                  <a:pt x="1960" y="505"/>
                </a:lnTo>
                <a:lnTo>
                  <a:pt x="1960" y="225"/>
                </a:lnTo>
                <a:lnTo>
                  <a:pt x="1176" y="225"/>
                </a:lnTo>
                <a:close/>
                <a:moveTo>
                  <a:pt x="1176" y="0"/>
                </a:moveTo>
                <a:lnTo>
                  <a:pt x="1960" y="0"/>
                </a:lnTo>
                <a:lnTo>
                  <a:pt x="1996" y="4"/>
                </a:lnTo>
                <a:lnTo>
                  <a:pt x="2031" y="12"/>
                </a:lnTo>
                <a:lnTo>
                  <a:pt x="2063" y="27"/>
                </a:lnTo>
                <a:lnTo>
                  <a:pt x="2093" y="44"/>
                </a:lnTo>
                <a:lnTo>
                  <a:pt x="2119" y="67"/>
                </a:lnTo>
                <a:lnTo>
                  <a:pt x="2140" y="93"/>
                </a:lnTo>
                <a:lnTo>
                  <a:pt x="2159" y="122"/>
                </a:lnTo>
                <a:lnTo>
                  <a:pt x="2173" y="155"/>
                </a:lnTo>
                <a:lnTo>
                  <a:pt x="2181" y="188"/>
                </a:lnTo>
                <a:lnTo>
                  <a:pt x="2184" y="225"/>
                </a:lnTo>
                <a:lnTo>
                  <a:pt x="2184" y="505"/>
                </a:lnTo>
                <a:lnTo>
                  <a:pt x="3136" y="505"/>
                </a:lnTo>
                <a:lnTo>
                  <a:pt x="3136" y="2690"/>
                </a:lnTo>
                <a:lnTo>
                  <a:pt x="2913" y="2690"/>
                </a:lnTo>
                <a:lnTo>
                  <a:pt x="2913" y="2801"/>
                </a:lnTo>
                <a:lnTo>
                  <a:pt x="2520" y="2801"/>
                </a:lnTo>
                <a:lnTo>
                  <a:pt x="2520" y="2690"/>
                </a:lnTo>
                <a:lnTo>
                  <a:pt x="616" y="2690"/>
                </a:lnTo>
                <a:lnTo>
                  <a:pt x="616" y="2801"/>
                </a:lnTo>
                <a:lnTo>
                  <a:pt x="223" y="2801"/>
                </a:lnTo>
                <a:lnTo>
                  <a:pt x="223" y="2690"/>
                </a:lnTo>
                <a:lnTo>
                  <a:pt x="0" y="2690"/>
                </a:lnTo>
                <a:lnTo>
                  <a:pt x="0" y="505"/>
                </a:lnTo>
                <a:lnTo>
                  <a:pt x="952" y="505"/>
                </a:lnTo>
                <a:lnTo>
                  <a:pt x="952" y="225"/>
                </a:lnTo>
                <a:lnTo>
                  <a:pt x="955" y="188"/>
                </a:lnTo>
                <a:lnTo>
                  <a:pt x="963" y="155"/>
                </a:lnTo>
                <a:lnTo>
                  <a:pt x="977" y="122"/>
                </a:lnTo>
                <a:lnTo>
                  <a:pt x="996" y="93"/>
                </a:lnTo>
                <a:lnTo>
                  <a:pt x="1017" y="67"/>
                </a:lnTo>
                <a:lnTo>
                  <a:pt x="1043" y="44"/>
                </a:lnTo>
                <a:lnTo>
                  <a:pt x="1073" y="27"/>
                </a:lnTo>
                <a:lnTo>
                  <a:pt x="1105" y="12"/>
                </a:lnTo>
                <a:lnTo>
                  <a:pt x="1140" y="4"/>
                </a:lnTo>
                <a:lnTo>
                  <a:pt x="117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47" name="Freeform 10"/>
          <p:cNvSpPr>
            <a:spLocks noEditPoints="1"/>
          </p:cNvSpPr>
          <p:nvPr/>
        </p:nvSpPr>
        <p:spPr bwMode="auto">
          <a:xfrm>
            <a:off x="4058817" y="3319712"/>
            <a:ext cx="711200" cy="635000"/>
          </a:xfrm>
          <a:custGeom>
            <a:avLst/>
            <a:gdLst/>
            <a:ahLst/>
            <a:cxnLst>
              <a:cxn ang="0">
                <a:pos x="1538" y="788"/>
              </a:cxn>
              <a:cxn ang="0">
                <a:pos x="1483" y="807"/>
              </a:cxn>
              <a:cxn ang="0">
                <a:pos x="1440" y="844"/>
              </a:cxn>
              <a:cxn ang="0">
                <a:pos x="1411" y="894"/>
              </a:cxn>
              <a:cxn ang="0">
                <a:pos x="1400" y="953"/>
              </a:cxn>
              <a:cxn ang="0">
                <a:pos x="1411" y="1013"/>
              </a:cxn>
              <a:cxn ang="0">
                <a:pos x="1441" y="1062"/>
              </a:cxn>
              <a:cxn ang="0">
                <a:pos x="1485" y="1098"/>
              </a:cxn>
              <a:cxn ang="0">
                <a:pos x="1512" y="1345"/>
              </a:cxn>
              <a:cxn ang="0">
                <a:pos x="1624" y="1110"/>
              </a:cxn>
              <a:cxn ang="0">
                <a:pos x="1674" y="1082"/>
              </a:cxn>
              <a:cxn ang="0">
                <a:pos x="1712" y="1039"/>
              </a:cxn>
              <a:cxn ang="0">
                <a:pos x="1733" y="983"/>
              </a:cxn>
              <a:cxn ang="0">
                <a:pos x="1733" y="923"/>
              </a:cxn>
              <a:cxn ang="0">
                <a:pos x="1714" y="868"/>
              </a:cxn>
              <a:cxn ang="0">
                <a:pos x="1677" y="825"/>
              </a:cxn>
              <a:cxn ang="0">
                <a:pos x="1627" y="795"/>
              </a:cxn>
              <a:cxn ang="0">
                <a:pos x="1568" y="785"/>
              </a:cxn>
              <a:cxn ang="0">
                <a:pos x="2632" y="2521"/>
              </a:cxn>
              <a:cxn ang="0">
                <a:pos x="2800" y="673"/>
              </a:cxn>
              <a:cxn ang="0">
                <a:pos x="336" y="673"/>
              </a:cxn>
              <a:cxn ang="0">
                <a:pos x="504" y="2521"/>
              </a:cxn>
              <a:cxn ang="0">
                <a:pos x="336" y="673"/>
              </a:cxn>
              <a:cxn ang="0">
                <a:pos x="1176" y="505"/>
              </a:cxn>
              <a:cxn ang="0">
                <a:pos x="1960" y="225"/>
              </a:cxn>
              <a:cxn ang="0">
                <a:pos x="1176" y="0"/>
              </a:cxn>
              <a:cxn ang="0">
                <a:pos x="1996" y="4"/>
              </a:cxn>
              <a:cxn ang="0">
                <a:pos x="2063" y="27"/>
              </a:cxn>
              <a:cxn ang="0">
                <a:pos x="2119" y="67"/>
              </a:cxn>
              <a:cxn ang="0">
                <a:pos x="2159" y="122"/>
              </a:cxn>
              <a:cxn ang="0">
                <a:pos x="2181" y="188"/>
              </a:cxn>
              <a:cxn ang="0">
                <a:pos x="2184" y="505"/>
              </a:cxn>
              <a:cxn ang="0">
                <a:pos x="3136" y="2690"/>
              </a:cxn>
              <a:cxn ang="0">
                <a:pos x="2913" y="2801"/>
              </a:cxn>
              <a:cxn ang="0">
                <a:pos x="2520" y="2690"/>
              </a:cxn>
              <a:cxn ang="0">
                <a:pos x="616" y="2801"/>
              </a:cxn>
              <a:cxn ang="0">
                <a:pos x="223" y="2690"/>
              </a:cxn>
              <a:cxn ang="0">
                <a:pos x="0" y="505"/>
              </a:cxn>
              <a:cxn ang="0">
                <a:pos x="952" y="225"/>
              </a:cxn>
              <a:cxn ang="0">
                <a:pos x="963" y="155"/>
              </a:cxn>
              <a:cxn ang="0">
                <a:pos x="996" y="93"/>
              </a:cxn>
              <a:cxn ang="0">
                <a:pos x="1043" y="44"/>
              </a:cxn>
              <a:cxn ang="0">
                <a:pos x="1105" y="12"/>
              </a:cxn>
              <a:cxn ang="0">
                <a:pos x="1176" y="0"/>
              </a:cxn>
            </a:cxnLst>
            <a:rect l="0" t="0" r="r" b="b"/>
            <a:pathLst>
              <a:path w="3136" h="2801">
                <a:moveTo>
                  <a:pt x="1568" y="785"/>
                </a:moveTo>
                <a:lnTo>
                  <a:pt x="1538" y="788"/>
                </a:lnTo>
                <a:lnTo>
                  <a:pt x="1509" y="795"/>
                </a:lnTo>
                <a:lnTo>
                  <a:pt x="1483" y="807"/>
                </a:lnTo>
                <a:lnTo>
                  <a:pt x="1459" y="825"/>
                </a:lnTo>
                <a:lnTo>
                  <a:pt x="1440" y="844"/>
                </a:lnTo>
                <a:lnTo>
                  <a:pt x="1422" y="868"/>
                </a:lnTo>
                <a:lnTo>
                  <a:pt x="1411" y="894"/>
                </a:lnTo>
                <a:lnTo>
                  <a:pt x="1403" y="923"/>
                </a:lnTo>
                <a:lnTo>
                  <a:pt x="1400" y="953"/>
                </a:lnTo>
                <a:lnTo>
                  <a:pt x="1403" y="983"/>
                </a:lnTo>
                <a:lnTo>
                  <a:pt x="1411" y="1013"/>
                </a:lnTo>
                <a:lnTo>
                  <a:pt x="1424" y="1039"/>
                </a:lnTo>
                <a:lnTo>
                  <a:pt x="1441" y="1062"/>
                </a:lnTo>
                <a:lnTo>
                  <a:pt x="1462" y="1082"/>
                </a:lnTo>
                <a:lnTo>
                  <a:pt x="1485" y="1098"/>
                </a:lnTo>
                <a:lnTo>
                  <a:pt x="1512" y="1110"/>
                </a:lnTo>
                <a:lnTo>
                  <a:pt x="1512" y="1345"/>
                </a:lnTo>
                <a:lnTo>
                  <a:pt x="1624" y="1345"/>
                </a:lnTo>
                <a:lnTo>
                  <a:pt x="1624" y="1110"/>
                </a:lnTo>
                <a:lnTo>
                  <a:pt x="1651" y="1098"/>
                </a:lnTo>
                <a:lnTo>
                  <a:pt x="1674" y="1082"/>
                </a:lnTo>
                <a:lnTo>
                  <a:pt x="1695" y="1062"/>
                </a:lnTo>
                <a:lnTo>
                  <a:pt x="1712" y="1039"/>
                </a:lnTo>
                <a:lnTo>
                  <a:pt x="1725" y="1013"/>
                </a:lnTo>
                <a:lnTo>
                  <a:pt x="1733" y="983"/>
                </a:lnTo>
                <a:lnTo>
                  <a:pt x="1736" y="953"/>
                </a:lnTo>
                <a:lnTo>
                  <a:pt x="1733" y="923"/>
                </a:lnTo>
                <a:lnTo>
                  <a:pt x="1725" y="894"/>
                </a:lnTo>
                <a:lnTo>
                  <a:pt x="1714" y="868"/>
                </a:lnTo>
                <a:lnTo>
                  <a:pt x="1696" y="844"/>
                </a:lnTo>
                <a:lnTo>
                  <a:pt x="1677" y="825"/>
                </a:lnTo>
                <a:lnTo>
                  <a:pt x="1653" y="807"/>
                </a:lnTo>
                <a:lnTo>
                  <a:pt x="1627" y="795"/>
                </a:lnTo>
                <a:lnTo>
                  <a:pt x="1598" y="788"/>
                </a:lnTo>
                <a:lnTo>
                  <a:pt x="1568" y="785"/>
                </a:lnTo>
                <a:close/>
                <a:moveTo>
                  <a:pt x="2632" y="673"/>
                </a:moveTo>
                <a:lnTo>
                  <a:pt x="2632" y="2521"/>
                </a:lnTo>
                <a:lnTo>
                  <a:pt x="2800" y="2521"/>
                </a:lnTo>
                <a:lnTo>
                  <a:pt x="2800" y="673"/>
                </a:lnTo>
                <a:lnTo>
                  <a:pt x="2632" y="673"/>
                </a:lnTo>
                <a:close/>
                <a:moveTo>
                  <a:pt x="336" y="673"/>
                </a:moveTo>
                <a:lnTo>
                  <a:pt x="336" y="2521"/>
                </a:lnTo>
                <a:lnTo>
                  <a:pt x="504" y="2521"/>
                </a:lnTo>
                <a:lnTo>
                  <a:pt x="504" y="673"/>
                </a:lnTo>
                <a:lnTo>
                  <a:pt x="336" y="673"/>
                </a:lnTo>
                <a:close/>
                <a:moveTo>
                  <a:pt x="1176" y="225"/>
                </a:moveTo>
                <a:lnTo>
                  <a:pt x="1176" y="505"/>
                </a:lnTo>
                <a:lnTo>
                  <a:pt x="1960" y="505"/>
                </a:lnTo>
                <a:lnTo>
                  <a:pt x="1960" y="225"/>
                </a:lnTo>
                <a:lnTo>
                  <a:pt x="1176" y="225"/>
                </a:lnTo>
                <a:close/>
                <a:moveTo>
                  <a:pt x="1176" y="0"/>
                </a:moveTo>
                <a:lnTo>
                  <a:pt x="1960" y="0"/>
                </a:lnTo>
                <a:lnTo>
                  <a:pt x="1996" y="4"/>
                </a:lnTo>
                <a:lnTo>
                  <a:pt x="2031" y="12"/>
                </a:lnTo>
                <a:lnTo>
                  <a:pt x="2063" y="27"/>
                </a:lnTo>
                <a:lnTo>
                  <a:pt x="2093" y="44"/>
                </a:lnTo>
                <a:lnTo>
                  <a:pt x="2119" y="67"/>
                </a:lnTo>
                <a:lnTo>
                  <a:pt x="2140" y="93"/>
                </a:lnTo>
                <a:lnTo>
                  <a:pt x="2159" y="122"/>
                </a:lnTo>
                <a:lnTo>
                  <a:pt x="2173" y="155"/>
                </a:lnTo>
                <a:lnTo>
                  <a:pt x="2181" y="188"/>
                </a:lnTo>
                <a:lnTo>
                  <a:pt x="2184" y="225"/>
                </a:lnTo>
                <a:lnTo>
                  <a:pt x="2184" y="505"/>
                </a:lnTo>
                <a:lnTo>
                  <a:pt x="3136" y="505"/>
                </a:lnTo>
                <a:lnTo>
                  <a:pt x="3136" y="2690"/>
                </a:lnTo>
                <a:lnTo>
                  <a:pt x="2913" y="2690"/>
                </a:lnTo>
                <a:lnTo>
                  <a:pt x="2913" y="2801"/>
                </a:lnTo>
                <a:lnTo>
                  <a:pt x="2520" y="2801"/>
                </a:lnTo>
                <a:lnTo>
                  <a:pt x="2520" y="2690"/>
                </a:lnTo>
                <a:lnTo>
                  <a:pt x="616" y="2690"/>
                </a:lnTo>
                <a:lnTo>
                  <a:pt x="616" y="2801"/>
                </a:lnTo>
                <a:lnTo>
                  <a:pt x="223" y="2801"/>
                </a:lnTo>
                <a:lnTo>
                  <a:pt x="223" y="2690"/>
                </a:lnTo>
                <a:lnTo>
                  <a:pt x="0" y="2690"/>
                </a:lnTo>
                <a:lnTo>
                  <a:pt x="0" y="505"/>
                </a:lnTo>
                <a:lnTo>
                  <a:pt x="952" y="505"/>
                </a:lnTo>
                <a:lnTo>
                  <a:pt x="952" y="225"/>
                </a:lnTo>
                <a:lnTo>
                  <a:pt x="955" y="188"/>
                </a:lnTo>
                <a:lnTo>
                  <a:pt x="963" y="155"/>
                </a:lnTo>
                <a:lnTo>
                  <a:pt x="977" y="122"/>
                </a:lnTo>
                <a:lnTo>
                  <a:pt x="996" y="93"/>
                </a:lnTo>
                <a:lnTo>
                  <a:pt x="1017" y="67"/>
                </a:lnTo>
                <a:lnTo>
                  <a:pt x="1043" y="44"/>
                </a:lnTo>
                <a:lnTo>
                  <a:pt x="1073" y="27"/>
                </a:lnTo>
                <a:lnTo>
                  <a:pt x="1105" y="12"/>
                </a:lnTo>
                <a:lnTo>
                  <a:pt x="1140" y="4"/>
                </a:lnTo>
                <a:lnTo>
                  <a:pt x="117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50" name="Freeform 12"/>
          <p:cNvSpPr>
            <a:spLocks noEditPoints="1"/>
          </p:cNvSpPr>
          <p:nvPr/>
        </p:nvSpPr>
        <p:spPr bwMode="auto">
          <a:xfrm>
            <a:off x="1852791" y="4545028"/>
            <a:ext cx="635545" cy="875740"/>
          </a:xfrm>
          <a:custGeom>
            <a:avLst/>
            <a:gdLst>
              <a:gd name="T0" fmla="*/ 57 w 850"/>
              <a:gd name="T1" fmla="*/ 2 h 1175"/>
              <a:gd name="T2" fmla="*/ 11 w 850"/>
              <a:gd name="T3" fmla="*/ 30 h 1175"/>
              <a:gd name="T4" fmla="*/ 0 w 850"/>
              <a:gd name="T5" fmla="*/ 1105 h 1175"/>
              <a:gd name="T6" fmla="*/ 11 w 850"/>
              <a:gd name="T7" fmla="*/ 1145 h 1175"/>
              <a:gd name="T8" fmla="*/ 57 w 850"/>
              <a:gd name="T9" fmla="*/ 1175 h 1175"/>
              <a:gd name="T10" fmla="*/ 795 w 850"/>
              <a:gd name="T11" fmla="*/ 1175 h 1175"/>
              <a:gd name="T12" fmla="*/ 838 w 850"/>
              <a:gd name="T13" fmla="*/ 1145 h 1175"/>
              <a:gd name="T14" fmla="*/ 850 w 850"/>
              <a:gd name="T15" fmla="*/ 71 h 1175"/>
              <a:gd name="T16" fmla="*/ 838 w 850"/>
              <a:gd name="T17" fmla="*/ 30 h 1175"/>
              <a:gd name="T18" fmla="*/ 795 w 850"/>
              <a:gd name="T19" fmla="*/ 2 h 1175"/>
              <a:gd name="T20" fmla="*/ 136 w 850"/>
              <a:gd name="T21" fmla="*/ 1058 h 1175"/>
              <a:gd name="T22" fmla="*/ 263 w 850"/>
              <a:gd name="T23" fmla="*/ 832 h 1175"/>
              <a:gd name="T24" fmla="*/ 263 w 850"/>
              <a:gd name="T25" fmla="*/ 832 h 1175"/>
              <a:gd name="T26" fmla="*/ 263 w 850"/>
              <a:gd name="T27" fmla="*/ 481 h 1175"/>
              <a:gd name="T28" fmla="*/ 361 w 850"/>
              <a:gd name="T29" fmla="*/ 931 h 1175"/>
              <a:gd name="T30" fmla="*/ 361 w 850"/>
              <a:gd name="T31" fmla="*/ 832 h 1175"/>
              <a:gd name="T32" fmla="*/ 489 w 850"/>
              <a:gd name="T33" fmla="*/ 607 h 1175"/>
              <a:gd name="T34" fmla="*/ 489 w 850"/>
              <a:gd name="T35" fmla="*/ 607 h 1175"/>
              <a:gd name="T36" fmla="*/ 714 w 850"/>
              <a:gd name="T37" fmla="*/ 931 h 1175"/>
              <a:gd name="T38" fmla="*/ 586 w 850"/>
              <a:gd name="T39" fmla="*/ 706 h 1175"/>
              <a:gd name="T40" fmla="*/ 586 w 850"/>
              <a:gd name="T41" fmla="*/ 607 h 1175"/>
              <a:gd name="T42" fmla="*/ 756 w 850"/>
              <a:gd name="T43" fmla="*/ 330 h 1175"/>
              <a:gd name="T44" fmla="*/ 749 w 850"/>
              <a:gd name="T45" fmla="*/ 340 h 1175"/>
              <a:gd name="T46" fmla="*/ 100 w 850"/>
              <a:gd name="T47" fmla="*/ 340 h 1175"/>
              <a:gd name="T48" fmla="*/ 94 w 850"/>
              <a:gd name="T49" fmla="*/ 120 h 1175"/>
              <a:gd name="T50" fmla="*/ 100 w 850"/>
              <a:gd name="T51" fmla="*/ 109 h 1175"/>
              <a:gd name="T52" fmla="*/ 749 w 850"/>
              <a:gd name="T53" fmla="*/ 109 h 1175"/>
              <a:gd name="T54" fmla="*/ 756 w 850"/>
              <a:gd name="T55" fmla="*/ 330 h 1175"/>
              <a:gd name="T56" fmla="*/ 613 w 850"/>
              <a:gd name="T57" fmla="*/ 303 h 1175"/>
              <a:gd name="T58" fmla="*/ 600 w 850"/>
              <a:gd name="T59" fmla="*/ 264 h 1175"/>
              <a:gd name="T60" fmla="*/ 623 w 850"/>
              <a:gd name="T61" fmla="*/ 273 h 1175"/>
              <a:gd name="T62" fmla="*/ 652 w 850"/>
              <a:gd name="T63" fmla="*/ 267 h 1175"/>
              <a:gd name="T64" fmla="*/ 658 w 850"/>
              <a:gd name="T65" fmla="*/ 257 h 1175"/>
              <a:gd name="T66" fmla="*/ 655 w 850"/>
              <a:gd name="T67" fmla="*/ 241 h 1175"/>
              <a:gd name="T68" fmla="*/ 635 w 850"/>
              <a:gd name="T69" fmla="*/ 234 h 1175"/>
              <a:gd name="T70" fmla="*/ 590 w 850"/>
              <a:gd name="T71" fmla="*/ 183 h 1175"/>
              <a:gd name="T72" fmla="*/ 658 w 850"/>
              <a:gd name="T73" fmla="*/ 207 h 1175"/>
              <a:gd name="T74" fmla="*/ 679 w 850"/>
              <a:gd name="T75" fmla="*/ 219 h 1175"/>
              <a:gd name="T76" fmla="*/ 692 w 850"/>
              <a:gd name="T77" fmla="*/ 252 h 1175"/>
              <a:gd name="T78" fmla="*/ 682 w 850"/>
              <a:gd name="T79" fmla="*/ 284 h 1175"/>
              <a:gd name="T80" fmla="*/ 655 w 850"/>
              <a:gd name="T81" fmla="*/ 301 h 1175"/>
              <a:gd name="T82" fmla="*/ 453 w 850"/>
              <a:gd name="T83" fmla="*/ 303 h 1175"/>
              <a:gd name="T84" fmla="*/ 457 w 850"/>
              <a:gd name="T85" fmla="*/ 262 h 1175"/>
              <a:gd name="T86" fmla="*/ 470 w 850"/>
              <a:gd name="T87" fmla="*/ 239 h 1175"/>
              <a:gd name="T88" fmla="*/ 512 w 850"/>
              <a:gd name="T89" fmla="*/ 207 h 1175"/>
              <a:gd name="T90" fmla="*/ 519 w 850"/>
              <a:gd name="T91" fmla="*/ 194 h 1175"/>
              <a:gd name="T92" fmla="*/ 509 w 850"/>
              <a:gd name="T93" fmla="*/ 182 h 1175"/>
              <a:gd name="T94" fmla="*/ 485 w 850"/>
              <a:gd name="T95" fmla="*/ 183 h 1175"/>
              <a:gd name="T96" fmla="*/ 457 w 850"/>
              <a:gd name="T97" fmla="*/ 163 h 1175"/>
              <a:gd name="T98" fmla="*/ 479 w 850"/>
              <a:gd name="T99" fmla="*/ 151 h 1175"/>
              <a:gd name="T100" fmla="*/ 511 w 850"/>
              <a:gd name="T101" fmla="*/ 150 h 1175"/>
              <a:gd name="T102" fmla="*/ 536 w 850"/>
              <a:gd name="T103" fmla="*/ 160 h 1175"/>
              <a:gd name="T104" fmla="*/ 551 w 850"/>
              <a:gd name="T105" fmla="*/ 194 h 1175"/>
              <a:gd name="T106" fmla="*/ 544 w 850"/>
              <a:gd name="T107" fmla="*/ 219 h 1175"/>
              <a:gd name="T108" fmla="*/ 512 w 850"/>
              <a:gd name="T109" fmla="*/ 246 h 1175"/>
              <a:gd name="T110" fmla="*/ 490 w 850"/>
              <a:gd name="T111" fmla="*/ 266 h 1175"/>
              <a:gd name="T112" fmla="*/ 453 w 850"/>
              <a:gd name="T113" fmla="*/ 303 h 1175"/>
              <a:gd name="T114" fmla="*/ 332 w 850"/>
              <a:gd name="T115" fmla="*/ 183 h 1175"/>
              <a:gd name="T116" fmla="*/ 368 w 850"/>
              <a:gd name="T117" fmla="*/ 303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0" h="1175">
                <a:moveTo>
                  <a:pt x="780" y="0"/>
                </a:moveTo>
                <a:lnTo>
                  <a:pt x="70" y="0"/>
                </a:lnTo>
                <a:lnTo>
                  <a:pt x="70" y="0"/>
                </a:lnTo>
                <a:lnTo>
                  <a:pt x="57" y="2"/>
                </a:lnTo>
                <a:lnTo>
                  <a:pt x="43" y="5"/>
                </a:lnTo>
                <a:lnTo>
                  <a:pt x="31" y="12"/>
                </a:lnTo>
                <a:lnTo>
                  <a:pt x="21" y="20"/>
                </a:lnTo>
                <a:lnTo>
                  <a:pt x="11" y="30"/>
                </a:lnTo>
                <a:lnTo>
                  <a:pt x="6" y="42"/>
                </a:lnTo>
                <a:lnTo>
                  <a:pt x="1" y="56"/>
                </a:lnTo>
                <a:lnTo>
                  <a:pt x="0" y="71"/>
                </a:lnTo>
                <a:lnTo>
                  <a:pt x="0" y="1105"/>
                </a:lnTo>
                <a:lnTo>
                  <a:pt x="0" y="1105"/>
                </a:lnTo>
                <a:lnTo>
                  <a:pt x="1" y="1120"/>
                </a:lnTo>
                <a:lnTo>
                  <a:pt x="6" y="1133"/>
                </a:lnTo>
                <a:lnTo>
                  <a:pt x="11" y="1145"/>
                </a:lnTo>
                <a:lnTo>
                  <a:pt x="21" y="1155"/>
                </a:lnTo>
                <a:lnTo>
                  <a:pt x="31" y="1163"/>
                </a:lnTo>
                <a:lnTo>
                  <a:pt x="43" y="1170"/>
                </a:lnTo>
                <a:lnTo>
                  <a:pt x="57" y="1175"/>
                </a:lnTo>
                <a:lnTo>
                  <a:pt x="70" y="1175"/>
                </a:lnTo>
                <a:lnTo>
                  <a:pt x="780" y="1175"/>
                </a:lnTo>
                <a:lnTo>
                  <a:pt x="780" y="1175"/>
                </a:lnTo>
                <a:lnTo>
                  <a:pt x="795" y="1175"/>
                </a:lnTo>
                <a:lnTo>
                  <a:pt x="808" y="1170"/>
                </a:lnTo>
                <a:lnTo>
                  <a:pt x="820" y="1163"/>
                </a:lnTo>
                <a:lnTo>
                  <a:pt x="830" y="1155"/>
                </a:lnTo>
                <a:lnTo>
                  <a:pt x="838" y="1145"/>
                </a:lnTo>
                <a:lnTo>
                  <a:pt x="845" y="1133"/>
                </a:lnTo>
                <a:lnTo>
                  <a:pt x="850" y="1120"/>
                </a:lnTo>
                <a:lnTo>
                  <a:pt x="850" y="1105"/>
                </a:lnTo>
                <a:lnTo>
                  <a:pt x="850" y="71"/>
                </a:lnTo>
                <a:lnTo>
                  <a:pt x="850" y="71"/>
                </a:lnTo>
                <a:lnTo>
                  <a:pt x="850" y="56"/>
                </a:lnTo>
                <a:lnTo>
                  <a:pt x="845" y="42"/>
                </a:lnTo>
                <a:lnTo>
                  <a:pt x="838" y="30"/>
                </a:lnTo>
                <a:lnTo>
                  <a:pt x="830" y="20"/>
                </a:lnTo>
                <a:lnTo>
                  <a:pt x="820" y="12"/>
                </a:lnTo>
                <a:lnTo>
                  <a:pt x="808" y="5"/>
                </a:lnTo>
                <a:lnTo>
                  <a:pt x="795" y="2"/>
                </a:lnTo>
                <a:lnTo>
                  <a:pt x="780" y="0"/>
                </a:lnTo>
                <a:lnTo>
                  <a:pt x="780" y="0"/>
                </a:lnTo>
                <a:close/>
                <a:moveTo>
                  <a:pt x="263" y="1058"/>
                </a:moveTo>
                <a:lnTo>
                  <a:pt x="136" y="1058"/>
                </a:lnTo>
                <a:lnTo>
                  <a:pt x="136" y="931"/>
                </a:lnTo>
                <a:lnTo>
                  <a:pt x="263" y="931"/>
                </a:lnTo>
                <a:lnTo>
                  <a:pt x="263" y="1058"/>
                </a:lnTo>
                <a:close/>
                <a:moveTo>
                  <a:pt x="263" y="832"/>
                </a:moveTo>
                <a:lnTo>
                  <a:pt x="136" y="832"/>
                </a:lnTo>
                <a:lnTo>
                  <a:pt x="136" y="706"/>
                </a:lnTo>
                <a:lnTo>
                  <a:pt x="263" y="706"/>
                </a:lnTo>
                <a:lnTo>
                  <a:pt x="263" y="832"/>
                </a:lnTo>
                <a:close/>
                <a:moveTo>
                  <a:pt x="263" y="607"/>
                </a:moveTo>
                <a:lnTo>
                  <a:pt x="136" y="607"/>
                </a:lnTo>
                <a:lnTo>
                  <a:pt x="136" y="481"/>
                </a:lnTo>
                <a:lnTo>
                  <a:pt x="263" y="481"/>
                </a:lnTo>
                <a:lnTo>
                  <a:pt x="263" y="607"/>
                </a:lnTo>
                <a:close/>
                <a:moveTo>
                  <a:pt x="489" y="1058"/>
                </a:moveTo>
                <a:lnTo>
                  <a:pt x="361" y="1058"/>
                </a:lnTo>
                <a:lnTo>
                  <a:pt x="361" y="931"/>
                </a:lnTo>
                <a:lnTo>
                  <a:pt x="489" y="931"/>
                </a:lnTo>
                <a:lnTo>
                  <a:pt x="489" y="1058"/>
                </a:lnTo>
                <a:close/>
                <a:moveTo>
                  <a:pt x="489" y="832"/>
                </a:moveTo>
                <a:lnTo>
                  <a:pt x="361" y="832"/>
                </a:lnTo>
                <a:lnTo>
                  <a:pt x="361" y="706"/>
                </a:lnTo>
                <a:lnTo>
                  <a:pt x="489" y="706"/>
                </a:lnTo>
                <a:lnTo>
                  <a:pt x="489" y="832"/>
                </a:lnTo>
                <a:close/>
                <a:moveTo>
                  <a:pt x="489" y="607"/>
                </a:moveTo>
                <a:lnTo>
                  <a:pt x="361" y="607"/>
                </a:lnTo>
                <a:lnTo>
                  <a:pt x="361" y="481"/>
                </a:lnTo>
                <a:lnTo>
                  <a:pt x="489" y="481"/>
                </a:lnTo>
                <a:lnTo>
                  <a:pt x="489" y="607"/>
                </a:lnTo>
                <a:close/>
                <a:moveTo>
                  <a:pt x="714" y="1058"/>
                </a:moveTo>
                <a:lnTo>
                  <a:pt x="586" y="1058"/>
                </a:lnTo>
                <a:lnTo>
                  <a:pt x="586" y="931"/>
                </a:lnTo>
                <a:lnTo>
                  <a:pt x="714" y="931"/>
                </a:lnTo>
                <a:lnTo>
                  <a:pt x="714" y="1058"/>
                </a:lnTo>
                <a:close/>
                <a:moveTo>
                  <a:pt x="714" y="832"/>
                </a:moveTo>
                <a:lnTo>
                  <a:pt x="586" y="832"/>
                </a:lnTo>
                <a:lnTo>
                  <a:pt x="586" y="706"/>
                </a:lnTo>
                <a:lnTo>
                  <a:pt x="714" y="706"/>
                </a:lnTo>
                <a:lnTo>
                  <a:pt x="714" y="832"/>
                </a:lnTo>
                <a:close/>
                <a:moveTo>
                  <a:pt x="714" y="607"/>
                </a:moveTo>
                <a:lnTo>
                  <a:pt x="586" y="607"/>
                </a:lnTo>
                <a:lnTo>
                  <a:pt x="586" y="481"/>
                </a:lnTo>
                <a:lnTo>
                  <a:pt x="714" y="481"/>
                </a:lnTo>
                <a:lnTo>
                  <a:pt x="714" y="607"/>
                </a:lnTo>
                <a:close/>
                <a:moveTo>
                  <a:pt x="756" y="330"/>
                </a:moveTo>
                <a:lnTo>
                  <a:pt x="756" y="330"/>
                </a:lnTo>
                <a:lnTo>
                  <a:pt x="756" y="333"/>
                </a:lnTo>
                <a:lnTo>
                  <a:pt x="753" y="336"/>
                </a:lnTo>
                <a:lnTo>
                  <a:pt x="749" y="340"/>
                </a:lnTo>
                <a:lnTo>
                  <a:pt x="746" y="340"/>
                </a:lnTo>
                <a:lnTo>
                  <a:pt x="105" y="340"/>
                </a:lnTo>
                <a:lnTo>
                  <a:pt x="105" y="340"/>
                </a:lnTo>
                <a:lnTo>
                  <a:pt x="100" y="340"/>
                </a:lnTo>
                <a:lnTo>
                  <a:pt x="97" y="336"/>
                </a:lnTo>
                <a:lnTo>
                  <a:pt x="95" y="333"/>
                </a:lnTo>
                <a:lnTo>
                  <a:pt x="94" y="330"/>
                </a:lnTo>
                <a:lnTo>
                  <a:pt x="94" y="120"/>
                </a:lnTo>
                <a:lnTo>
                  <a:pt x="94" y="120"/>
                </a:lnTo>
                <a:lnTo>
                  <a:pt x="95" y="116"/>
                </a:lnTo>
                <a:lnTo>
                  <a:pt x="97" y="111"/>
                </a:lnTo>
                <a:lnTo>
                  <a:pt x="100" y="109"/>
                </a:lnTo>
                <a:lnTo>
                  <a:pt x="105" y="109"/>
                </a:lnTo>
                <a:lnTo>
                  <a:pt x="746" y="109"/>
                </a:lnTo>
                <a:lnTo>
                  <a:pt x="746" y="109"/>
                </a:lnTo>
                <a:lnTo>
                  <a:pt x="749" y="109"/>
                </a:lnTo>
                <a:lnTo>
                  <a:pt x="753" y="111"/>
                </a:lnTo>
                <a:lnTo>
                  <a:pt x="756" y="116"/>
                </a:lnTo>
                <a:lnTo>
                  <a:pt x="756" y="120"/>
                </a:lnTo>
                <a:lnTo>
                  <a:pt x="756" y="330"/>
                </a:lnTo>
                <a:close/>
                <a:moveTo>
                  <a:pt x="632" y="304"/>
                </a:moveTo>
                <a:lnTo>
                  <a:pt x="632" y="304"/>
                </a:lnTo>
                <a:lnTo>
                  <a:pt x="623" y="304"/>
                </a:lnTo>
                <a:lnTo>
                  <a:pt x="613" y="303"/>
                </a:lnTo>
                <a:lnTo>
                  <a:pt x="593" y="296"/>
                </a:lnTo>
                <a:lnTo>
                  <a:pt x="590" y="294"/>
                </a:lnTo>
                <a:lnTo>
                  <a:pt x="590" y="257"/>
                </a:lnTo>
                <a:lnTo>
                  <a:pt x="600" y="264"/>
                </a:lnTo>
                <a:lnTo>
                  <a:pt x="600" y="264"/>
                </a:lnTo>
                <a:lnTo>
                  <a:pt x="606" y="269"/>
                </a:lnTo>
                <a:lnTo>
                  <a:pt x="615" y="271"/>
                </a:lnTo>
                <a:lnTo>
                  <a:pt x="623" y="273"/>
                </a:lnTo>
                <a:lnTo>
                  <a:pt x="632" y="273"/>
                </a:lnTo>
                <a:lnTo>
                  <a:pt x="632" y="273"/>
                </a:lnTo>
                <a:lnTo>
                  <a:pt x="643" y="273"/>
                </a:lnTo>
                <a:lnTo>
                  <a:pt x="652" y="267"/>
                </a:lnTo>
                <a:lnTo>
                  <a:pt x="652" y="267"/>
                </a:lnTo>
                <a:lnTo>
                  <a:pt x="655" y="266"/>
                </a:lnTo>
                <a:lnTo>
                  <a:pt x="657" y="262"/>
                </a:lnTo>
                <a:lnTo>
                  <a:pt x="658" y="257"/>
                </a:lnTo>
                <a:lnTo>
                  <a:pt x="658" y="252"/>
                </a:lnTo>
                <a:lnTo>
                  <a:pt x="658" y="252"/>
                </a:lnTo>
                <a:lnTo>
                  <a:pt x="657" y="244"/>
                </a:lnTo>
                <a:lnTo>
                  <a:pt x="655" y="241"/>
                </a:lnTo>
                <a:lnTo>
                  <a:pt x="652" y="239"/>
                </a:lnTo>
                <a:lnTo>
                  <a:pt x="652" y="239"/>
                </a:lnTo>
                <a:lnTo>
                  <a:pt x="645" y="236"/>
                </a:lnTo>
                <a:lnTo>
                  <a:pt x="635" y="234"/>
                </a:lnTo>
                <a:lnTo>
                  <a:pt x="613" y="234"/>
                </a:lnTo>
                <a:lnTo>
                  <a:pt x="613" y="209"/>
                </a:lnTo>
                <a:lnTo>
                  <a:pt x="638" y="183"/>
                </a:lnTo>
                <a:lnTo>
                  <a:pt x="590" y="183"/>
                </a:lnTo>
                <a:lnTo>
                  <a:pt x="590" y="151"/>
                </a:lnTo>
                <a:lnTo>
                  <a:pt x="687" y="151"/>
                </a:lnTo>
                <a:lnTo>
                  <a:pt x="687" y="180"/>
                </a:lnTo>
                <a:lnTo>
                  <a:pt x="658" y="207"/>
                </a:lnTo>
                <a:lnTo>
                  <a:pt x="658" y="207"/>
                </a:lnTo>
                <a:lnTo>
                  <a:pt x="670" y="212"/>
                </a:lnTo>
                <a:lnTo>
                  <a:pt x="679" y="219"/>
                </a:lnTo>
                <a:lnTo>
                  <a:pt x="679" y="219"/>
                </a:lnTo>
                <a:lnTo>
                  <a:pt x="685" y="225"/>
                </a:lnTo>
                <a:lnTo>
                  <a:pt x="689" y="234"/>
                </a:lnTo>
                <a:lnTo>
                  <a:pt x="692" y="244"/>
                </a:lnTo>
                <a:lnTo>
                  <a:pt x="692" y="252"/>
                </a:lnTo>
                <a:lnTo>
                  <a:pt x="692" y="252"/>
                </a:lnTo>
                <a:lnTo>
                  <a:pt x="690" y="266"/>
                </a:lnTo>
                <a:lnTo>
                  <a:pt x="687" y="276"/>
                </a:lnTo>
                <a:lnTo>
                  <a:pt x="682" y="284"/>
                </a:lnTo>
                <a:lnTo>
                  <a:pt x="674" y="293"/>
                </a:lnTo>
                <a:lnTo>
                  <a:pt x="674" y="293"/>
                </a:lnTo>
                <a:lnTo>
                  <a:pt x="665" y="298"/>
                </a:lnTo>
                <a:lnTo>
                  <a:pt x="655" y="301"/>
                </a:lnTo>
                <a:lnTo>
                  <a:pt x="643" y="304"/>
                </a:lnTo>
                <a:lnTo>
                  <a:pt x="632" y="304"/>
                </a:lnTo>
                <a:lnTo>
                  <a:pt x="632" y="304"/>
                </a:lnTo>
                <a:close/>
                <a:moveTo>
                  <a:pt x="453" y="303"/>
                </a:moveTo>
                <a:lnTo>
                  <a:pt x="453" y="286"/>
                </a:lnTo>
                <a:lnTo>
                  <a:pt x="453" y="286"/>
                </a:lnTo>
                <a:lnTo>
                  <a:pt x="455" y="274"/>
                </a:lnTo>
                <a:lnTo>
                  <a:pt x="457" y="262"/>
                </a:lnTo>
                <a:lnTo>
                  <a:pt x="460" y="254"/>
                </a:lnTo>
                <a:lnTo>
                  <a:pt x="465" y="246"/>
                </a:lnTo>
                <a:lnTo>
                  <a:pt x="465" y="246"/>
                </a:lnTo>
                <a:lnTo>
                  <a:pt x="470" y="239"/>
                </a:lnTo>
                <a:lnTo>
                  <a:pt x="477" y="232"/>
                </a:lnTo>
                <a:lnTo>
                  <a:pt x="495" y="217"/>
                </a:lnTo>
                <a:lnTo>
                  <a:pt x="495" y="217"/>
                </a:lnTo>
                <a:lnTo>
                  <a:pt x="512" y="207"/>
                </a:lnTo>
                <a:lnTo>
                  <a:pt x="512" y="207"/>
                </a:lnTo>
                <a:lnTo>
                  <a:pt x="517" y="200"/>
                </a:lnTo>
                <a:lnTo>
                  <a:pt x="519" y="194"/>
                </a:lnTo>
                <a:lnTo>
                  <a:pt x="519" y="194"/>
                </a:lnTo>
                <a:lnTo>
                  <a:pt x="517" y="188"/>
                </a:lnTo>
                <a:lnTo>
                  <a:pt x="514" y="185"/>
                </a:lnTo>
                <a:lnTo>
                  <a:pt x="514" y="185"/>
                </a:lnTo>
                <a:lnTo>
                  <a:pt x="509" y="182"/>
                </a:lnTo>
                <a:lnTo>
                  <a:pt x="504" y="180"/>
                </a:lnTo>
                <a:lnTo>
                  <a:pt x="504" y="180"/>
                </a:lnTo>
                <a:lnTo>
                  <a:pt x="495" y="182"/>
                </a:lnTo>
                <a:lnTo>
                  <a:pt x="485" y="183"/>
                </a:lnTo>
                <a:lnTo>
                  <a:pt x="477" y="188"/>
                </a:lnTo>
                <a:lnTo>
                  <a:pt x="467" y="194"/>
                </a:lnTo>
                <a:lnTo>
                  <a:pt x="457" y="202"/>
                </a:lnTo>
                <a:lnTo>
                  <a:pt x="457" y="163"/>
                </a:lnTo>
                <a:lnTo>
                  <a:pt x="458" y="162"/>
                </a:lnTo>
                <a:lnTo>
                  <a:pt x="458" y="162"/>
                </a:lnTo>
                <a:lnTo>
                  <a:pt x="469" y="157"/>
                </a:lnTo>
                <a:lnTo>
                  <a:pt x="479" y="151"/>
                </a:lnTo>
                <a:lnTo>
                  <a:pt x="489" y="150"/>
                </a:lnTo>
                <a:lnTo>
                  <a:pt x="500" y="148"/>
                </a:lnTo>
                <a:lnTo>
                  <a:pt x="500" y="148"/>
                </a:lnTo>
                <a:lnTo>
                  <a:pt x="511" y="150"/>
                </a:lnTo>
                <a:lnTo>
                  <a:pt x="521" y="151"/>
                </a:lnTo>
                <a:lnTo>
                  <a:pt x="529" y="155"/>
                </a:lnTo>
                <a:lnTo>
                  <a:pt x="536" y="160"/>
                </a:lnTo>
                <a:lnTo>
                  <a:pt x="536" y="160"/>
                </a:lnTo>
                <a:lnTo>
                  <a:pt x="542" y="167"/>
                </a:lnTo>
                <a:lnTo>
                  <a:pt x="548" y="175"/>
                </a:lnTo>
                <a:lnTo>
                  <a:pt x="551" y="183"/>
                </a:lnTo>
                <a:lnTo>
                  <a:pt x="551" y="194"/>
                </a:lnTo>
                <a:lnTo>
                  <a:pt x="551" y="194"/>
                </a:lnTo>
                <a:lnTo>
                  <a:pt x="551" y="204"/>
                </a:lnTo>
                <a:lnTo>
                  <a:pt x="548" y="212"/>
                </a:lnTo>
                <a:lnTo>
                  <a:pt x="544" y="219"/>
                </a:lnTo>
                <a:lnTo>
                  <a:pt x="537" y="227"/>
                </a:lnTo>
                <a:lnTo>
                  <a:pt x="537" y="227"/>
                </a:lnTo>
                <a:lnTo>
                  <a:pt x="531" y="232"/>
                </a:lnTo>
                <a:lnTo>
                  <a:pt x="512" y="246"/>
                </a:lnTo>
                <a:lnTo>
                  <a:pt x="512" y="246"/>
                </a:lnTo>
                <a:lnTo>
                  <a:pt x="502" y="252"/>
                </a:lnTo>
                <a:lnTo>
                  <a:pt x="495" y="259"/>
                </a:lnTo>
                <a:lnTo>
                  <a:pt x="490" y="266"/>
                </a:lnTo>
                <a:lnTo>
                  <a:pt x="487" y="271"/>
                </a:lnTo>
                <a:lnTo>
                  <a:pt x="549" y="271"/>
                </a:lnTo>
                <a:lnTo>
                  <a:pt x="549" y="303"/>
                </a:lnTo>
                <a:lnTo>
                  <a:pt x="453" y="303"/>
                </a:lnTo>
                <a:close/>
                <a:moveTo>
                  <a:pt x="368" y="303"/>
                </a:moveTo>
                <a:lnTo>
                  <a:pt x="368" y="195"/>
                </a:lnTo>
                <a:lnTo>
                  <a:pt x="332" y="225"/>
                </a:lnTo>
                <a:lnTo>
                  <a:pt x="332" y="183"/>
                </a:lnTo>
                <a:lnTo>
                  <a:pt x="371" y="151"/>
                </a:lnTo>
                <a:lnTo>
                  <a:pt x="401" y="151"/>
                </a:lnTo>
                <a:lnTo>
                  <a:pt x="401" y="303"/>
                </a:lnTo>
                <a:lnTo>
                  <a:pt x="368" y="303"/>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TextBox 50"/>
          <p:cNvSpPr txBox="1"/>
          <p:nvPr/>
        </p:nvSpPr>
        <p:spPr>
          <a:xfrm>
            <a:off x="247926" y="4545028"/>
            <a:ext cx="1604865" cy="501650"/>
          </a:xfrm>
          <a:prstGeom prst="rect">
            <a:avLst/>
          </a:prstGeom>
          <a:noFill/>
        </p:spPr>
        <p:txBody>
          <a:bodyPr wrap="square" lIns="54610" tIns="54610" rIns="54610" bIns="54610" rtlCol="0">
            <a:noAutofit/>
          </a:bodyPr>
          <a:lstStyle/>
          <a:p>
            <a:pPr algn="ctr">
              <a:spcAft>
                <a:spcPts val="600"/>
              </a:spcAft>
            </a:pPr>
            <a:r>
              <a:rPr lang="en-US" sz="1050" b="1" u="sng" dirty="0" err="1" smtClean="0">
                <a:solidFill>
                  <a:schemeClr val="accent5"/>
                </a:solidFill>
              </a:rPr>
              <a:t>Contrôle</a:t>
            </a:r>
            <a:endParaRPr lang="en-US" sz="1000" b="1" u="sng" dirty="0" smtClean="0">
              <a:solidFill>
                <a:schemeClr val="accent5"/>
              </a:solidFill>
            </a:endParaRPr>
          </a:p>
          <a:p>
            <a:pPr algn="ctr">
              <a:spcAft>
                <a:spcPts val="600"/>
              </a:spcAft>
            </a:pPr>
            <a:r>
              <a:rPr lang="en-US" sz="1000" dirty="0" smtClean="0">
                <a:solidFill>
                  <a:schemeClr val="tx2"/>
                </a:solidFill>
              </a:rPr>
              <a:t>de </a:t>
            </a:r>
            <a:r>
              <a:rPr lang="en-US" sz="1000" dirty="0" err="1" smtClean="0">
                <a:solidFill>
                  <a:schemeClr val="tx2"/>
                </a:solidFill>
              </a:rPr>
              <a:t>l’Administration</a:t>
            </a:r>
            <a:r>
              <a:rPr lang="en-US" sz="1000" dirty="0" smtClean="0">
                <a:solidFill>
                  <a:schemeClr val="tx2"/>
                </a:solidFill>
              </a:rPr>
              <a:t> </a:t>
            </a:r>
            <a:r>
              <a:rPr lang="en-US" sz="1000" dirty="0" err="1" smtClean="0">
                <a:solidFill>
                  <a:schemeClr val="tx2"/>
                </a:solidFill>
              </a:rPr>
              <a:t>belge</a:t>
            </a:r>
            <a:endParaRPr lang="en-US" sz="1000" dirty="0" smtClean="0">
              <a:solidFill>
                <a:schemeClr val="tx2"/>
              </a:solidFill>
            </a:endParaRPr>
          </a:p>
          <a:p>
            <a:pPr algn="ctr">
              <a:spcAft>
                <a:spcPts val="600"/>
              </a:spcAft>
            </a:pPr>
            <a:r>
              <a:rPr lang="en-US" sz="1000" dirty="0" smtClean="0">
                <a:solidFill>
                  <a:schemeClr val="tx2"/>
                </a:solidFill>
              </a:rPr>
              <a:t>Imposition sur base des </a:t>
            </a:r>
            <a:r>
              <a:rPr lang="en-US" sz="1000" b="1" dirty="0" err="1" smtClean="0">
                <a:solidFill>
                  <a:schemeClr val="tx2"/>
                </a:solidFill>
              </a:rPr>
              <a:t>jours</a:t>
            </a:r>
            <a:r>
              <a:rPr lang="en-US" sz="1000" b="1" dirty="0" smtClean="0">
                <a:solidFill>
                  <a:schemeClr val="tx2"/>
                </a:solidFill>
              </a:rPr>
              <a:t> </a:t>
            </a:r>
            <a:r>
              <a:rPr lang="en-US" sz="1000" b="1" dirty="0" err="1" smtClean="0">
                <a:solidFill>
                  <a:schemeClr val="tx2"/>
                </a:solidFill>
              </a:rPr>
              <a:t>réels</a:t>
            </a:r>
            <a:endParaRPr lang="en-US" sz="1000" b="1" dirty="0" smtClean="0">
              <a:solidFill>
                <a:schemeClr val="tx2"/>
              </a:solidFill>
            </a:endParaRPr>
          </a:p>
        </p:txBody>
      </p:sp>
      <p:sp>
        <p:nvSpPr>
          <p:cNvPr id="52" name="TextBox 51"/>
          <p:cNvSpPr txBox="1"/>
          <p:nvPr/>
        </p:nvSpPr>
        <p:spPr>
          <a:xfrm>
            <a:off x="2893338" y="4035202"/>
            <a:ext cx="1604865" cy="501650"/>
          </a:xfrm>
          <a:prstGeom prst="rect">
            <a:avLst/>
          </a:prstGeom>
          <a:noFill/>
        </p:spPr>
        <p:txBody>
          <a:bodyPr wrap="square" lIns="54610" tIns="54610" rIns="54610" bIns="54610" rtlCol="0">
            <a:noAutofit/>
          </a:bodyPr>
          <a:lstStyle/>
          <a:p>
            <a:pPr algn="ctr">
              <a:spcAft>
                <a:spcPts val="600"/>
              </a:spcAft>
            </a:pPr>
            <a:r>
              <a:rPr lang="en-US" sz="1050" b="1" u="sng" dirty="0" smtClean="0">
                <a:solidFill>
                  <a:schemeClr val="accent5"/>
                </a:solidFill>
              </a:rPr>
              <a:t>Split payroll</a:t>
            </a:r>
            <a:endParaRPr lang="en-US" sz="1000" b="1" dirty="0" smtClean="0">
              <a:solidFill>
                <a:schemeClr val="tx2"/>
              </a:solidFill>
            </a:endParaRPr>
          </a:p>
        </p:txBody>
      </p:sp>
      <p:cxnSp>
        <p:nvCxnSpPr>
          <p:cNvPr id="53" name="Straight Arrow Connector 52"/>
          <p:cNvCxnSpPr/>
          <p:nvPr/>
        </p:nvCxnSpPr>
        <p:spPr>
          <a:xfrm flipH="1">
            <a:off x="2214593" y="4075451"/>
            <a:ext cx="172" cy="36147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54" name="Freeform 25"/>
          <p:cNvSpPr>
            <a:spLocks noEditPoints="1"/>
          </p:cNvSpPr>
          <p:nvPr/>
        </p:nvSpPr>
        <p:spPr bwMode="auto">
          <a:xfrm>
            <a:off x="5773523" y="3252989"/>
            <a:ext cx="719091" cy="747438"/>
          </a:xfrm>
          <a:custGeom>
            <a:avLst/>
            <a:gdLst>
              <a:gd name="T0" fmla="*/ 877 w 963"/>
              <a:gd name="T1" fmla="*/ 846 h 1004"/>
              <a:gd name="T2" fmla="*/ 692 w 963"/>
              <a:gd name="T3" fmla="*/ 970 h 1004"/>
              <a:gd name="T4" fmla="*/ 366 w 963"/>
              <a:gd name="T5" fmla="*/ 997 h 1004"/>
              <a:gd name="T6" fmla="*/ 100 w 963"/>
              <a:gd name="T7" fmla="*/ 886 h 1004"/>
              <a:gd name="T8" fmla="*/ 47 w 963"/>
              <a:gd name="T9" fmla="*/ 720 h 1004"/>
              <a:gd name="T10" fmla="*/ 216 w 963"/>
              <a:gd name="T11" fmla="*/ 874 h 1004"/>
              <a:gd name="T12" fmla="*/ 573 w 963"/>
              <a:gd name="T13" fmla="*/ 916 h 1004"/>
              <a:gd name="T14" fmla="*/ 854 w 963"/>
              <a:gd name="T15" fmla="*/ 794 h 1004"/>
              <a:gd name="T16" fmla="*/ 751 w 963"/>
              <a:gd name="T17" fmla="*/ 758 h 1004"/>
              <a:gd name="T18" fmla="*/ 385 w 963"/>
              <a:gd name="T19" fmla="*/ 779 h 1004"/>
              <a:gd name="T20" fmla="*/ 149 w 963"/>
              <a:gd name="T21" fmla="*/ 661 h 1004"/>
              <a:gd name="T22" fmla="*/ 84 w 963"/>
              <a:gd name="T23" fmla="*/ 563 h 1004"/>
              <a:gd name="T24" fmla="*/ 40 w 963"/>
              <a:gd name="T25" fmla="*/ 639 h 1004"/>
              <a:gd name="T26" fmla="*/ 100 w 963"/>
              <a:gd name="T27" fmla="*/ 755 h 1004"/>
              <a:gd name="T28" fmla="*/ 366 w 963"/>
              <a:gd name="T29" fmla="*/ 868 h 1004"/>
              <a:gd name="T30" fmla="*/ 692 w 963"/>
              <a:gd name="T31" fmla="*/ 841 h 1004"/>
              <a:gd name="T32" fmla="*/ 896 w 963"/>
              <a:gd name="T33" fmla="*/ 681 h 1004"/>
              <a:gd name="T34" fmla="*/ 751 w 963"/>
              <a:gd name="T35" fmla="*/ 758 h 1004"/>
              <a:gd name="T36" fmla="*/ 860 w 963"/>
              <a:gd name="T37" fmla="*/ 397 h 1004"/>
              <a:gd name="T38" fmla="*/ 803 w 963"/>
              <a:gd name="T39" fmla="*/ 543 h 1004"/>
              <a:gd name="T40" fmla="*/ 618 w 963"/>
              <a:gd name="T41" fmla="*/ 639 h 1004"/>
              <a:gd name="T42" fmla="*/ 312 w 963"/>
              <a:gd name="T43" fmla="*/ 653 h 1004"/>
              <a:gd name="T44" fmla="*/ 159 w 963"/>
              <a:gd name="T45" fmla="*/ 626 h 1004"/>
              <a:gd name="T46" fmla="*/ 425 w 963"/>
              <a:gd name="T47" fmla="*/ 738 h 1004"/>
              <a:gd name="T48" fmla="*/ 751 w 963"/>
              <a:gd name="T49" fmla="*/ 711 h 1004"/>
              <a:gd name="T50" fmla="*/ 958 w 963"/>
              <a:gd name="T51" fmla="*/ 540 h 1004"/>
              <a:gd name="T52" fmla="*/ 902 w 963"/>
              <a:gd name="T53" fmla="*/ 379 h 1004"/>
              <a:gd name="T54" fmla="*/ 447 w 963"/>
              <a:gd name="T55" fmla="*/ 533 h 1004"/>
              <a:gd name="T56" fmla="*/ 126 w 963"/>
              <a:gd name="T57" fmla="*/ 434 h 1004"/>
              <a:gd name="T58" fmla="*/ 40 w 963"/>
              <a:gd name="T59" fmla="*/ 284 h 1004"/>
              <a:gd name="T60" fmla="*/ 0 w 963"/>
              <a:gd name="T61" fmla="*/ 365 h 1004"/>
              <a:gd name="T62" fmla="*/ 60 w 963"/>
              <a:gd name="T63" fmla="*/ 496 h 1004"/>
              <a:gd name="T64" fmla="*/ 324 w 963"/>
              <a:gd name="T65" fmla="*/ 609 h 1004"/>
              <a:gd name="T66" fmla="*/ 652 w 963"/>
              <a:gd name="T67" fmla="*/ 582 h 1004"/>
              <a:gd name="T68" fmla="*/ 810 w 963"/>
              <a:gd name="T69" fmla="*/ 489 h 1004"/>
              <a:gd name="T70" fmla="*/ 845 w 963"/>
              <a:gd name="T71" fmla="*/ 412 h 1004"/>
              <a:gd name="T72" fmla="*/ 359 w 963"/>
              <a:gd name="T73" fmla="*/ 170 h 1004"/>
              <a:gd name="T74" fmla="*/ 319 w 963"/>
              <a:gd name="T75" fmla="*/ 217 h 1004"/>
              <a:gd name="T76" fmla="*/ 359 w 963"/>
              <a:gd name="T77" fmla="*/ 170 h 1004"/>
              <a:gd name="T78" fmla="*/ 620 w 963"/>
              <a:gd name="T79" fmla="*/ 264 h 1004"/>
              <a:gd name="T80" fmla="*/ 585 w 963"/>
              <a:gd name="T81" fmla="*/ 315 h 1004"/>
              <a:gd name="T82" fmla="*/ 462 w 963"/>
              <a:gd name="T83" fmla="*/ 343 h 1004"/>
              <a:gd name="T84" fmla="*/ 401 w 963"/>
              <a:gd name="T85" fmla="*/ 375 h 1004"/>
              <a:gd name="T86" fmla="*/ 568 w 963"/>
              <a:gd name="T87" fmla="*/ 368 h 1004"/>
              <a:gd name="T88" fmla="*/ 692 w 963"/>
              <a:gd name="T89" fmla="*/ 301 h 1004"/>
              <a:gd name="T90" fmla="*/ 685 w 963"/>
              <a:gd name="T91" fmla="*/ 241 h 1004"/>
              <a:gd name="T92" fmla="*/ 546 w 963"/>
              <a:gd name="T93" fmla="*/ 210 h 1004"/>
              <a:gd name="T94" fmla="*/ 475 w 963"/>
              <a:gd name="T95" fmla="*/ 147 h 1004"/>
              <a:gd name="T96" fmla="*/ 521 w 963"/>
              <a:gd name="T97" fmla="*/ 113 h 1004"/>
              <a:gd name="T98" fmla="*/ 287 w 963"/>
              <a:gd name="T99" fmla="*/ 103 h 1004"/>
              <a:gd name="T100" fmla="*/ 235 w 963"/>
              <a:gd name="T101" fmla="*/ 200 h 1004"/>
              <a:gd name="T102" fmla="*/ 267 w 963"/>
              <a:gd name="T103" fmla="*/ 252 h 1004"/>
              <a:gd name="T104" fmla="*/ 531 w 963"/>
              <a:gd name="T105" fmla="*/ 333 h 1004"/>
              <a:gd name="T106" fmla="*/ 453 w 963"/>
              <a:gd name="T107" fmla="*/ 0 h 1004"/>
              <a:gd name="T108" fmla="*/ 790 w 963"/>
              <a:gd name="T109" fmla="*/ 79 h 1004"/>
              <a:gd name="T110" fmla="*/ 902 w 963"/>
              <a:gd name="T111" fmla="*/ 222 h 1004"/>
              <a:gd name="T112" fmla="*/ 793 w 963"/>
              <a:gd name="T113" fmla="*/ 405 h 1004"/>
              <a:gd name="T114" fmla="*/ 489 w 963"/>
              <a:gd name="T115" fmla="*/ 486 h 1004"/>
              <a:gd name="T116" fmla="*/ 153 w 963"/>
              <a:gd name="T117" fmla="*/ 407 h 1004"/>
              <a:gd name="T118" fmla="*/ 42 w 963"/>
              <a:gd name="T119" fmla="*/ 264 h 1004"/>
              <a:gd name="T120" fmla="*/ 151 w 963"/>
              <a:gd name="T121" fmla="*/ 79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3" h="1004">
                <a:moveTo>
                  <a:pt x="897" y="721"/>
                </a:moveTo>
                <a:lnTo>
                  <a:pt x="897" y="721"/>
                </a:lnTo>
                <a:lnTo>
                  <a:pt x="901" y="740"/>
                </a:lnTo>
                <a:lnTo>
                  <a:pt x="904" y="757"/>
                </a:lnTo>
                <a:lnTo>
                  <a:pt x="902" y="775"/>
                </a:lnTo>
                <a:lnTo>
                  <a:pt x="899" y="794"/>
                </a:lnTo>
                <a:lnTo>
                  <a:pt x="894" y="811"/>
                </a:lnTo>
                <a:lnTo>
                  <a:pt x="887" y="829"/>
                </a:lnTo>
                <a:lnTo>
                  <a:pt x="877" y="846"/>
                </a:lnTo>
                <a:lnTo>
                  <a:pt x="865" y="863"/>
                </a:lnTo>
                <a:lnTo>
                  <a:pt x="850" y="878"/>
                </a:lnTo>
                <a:lnTo>
                  <a:pt x="835" y="895"/>
                </a:lnTo>
                <a:lnTo>
                  <a:pt x="817" y="910"/>
                </a:lnTo>
                <a:lnTo>
                  <a:pt x="795" y="923"/>
                </a:lnTo>
                <a:lnTo>
                  <a:pt x="773" y="937"/>
                </a:lnTo>
                <a:lnTo>
                  <a:pt x="748" y="948"/>
                </a:lnTo>
                <a:lnTo>
                  <a:pt x="721" y="960"/>
                </a:lnTo>
                <a:lnTo>
                  <a:pt x="692" y="970"/>
                </a:lnTo>
                <a:lnTo>
                  <a:pt x="692" y="970"/>
                </a:lnTo>
                <a:lnTo>
                  <a:pt x="653" y="982"/>
                </a:lnTo>
                <a:lnTo>
                  <a:pt x="613" y="992"/>
                </a:lnTo>
                <a:lnTo>
                  <a:pt x="573" y="999"/>
                </a:lnTo>
                <a:lnTo>
                  <a:pt x="531" y="1002"/>
                </a:lnTo>
                <a:lnTo>
                  <a:pt x="489" y="1004"/>
                </a:lnTo>
                <a:lnTo>
                  <a:pt x="447" y="1004"/>
                </a:lnTo>
                <a:lnTo>
                  <a:pt x="406" y="1002"/>
                </a:lnTo>
                <a:lnTo>
                  <a:pt x="366" y="997"/>
                </a:lnTo>
                <a:lnTo>
                  <a:pt x="326" y="990"/>
                </a:lnTo>
                <a:lnTo>
                  <a:pt x="287" y="980"/>
                </a:lnTo>
                <a:lnTo>
                  <a:pt x="252" y="970"/>
                </a:lnTo>
                <a:lnTo>
                  <a:pt x="216" y="957"/>
                </a:lnTo>
                <a:lnTo>
                  <a:pt x="183" y="942"/>
                </a:lnTo>
                <a:lnTo>
                  <a:pt x="153" y="925"/>
                </a:lnTo>
                <a:lnTo>
                  <a:pt x="126" y="906"/>
                </a:lnTo>
                <a:lnTo>
                  <a:pt x="100" y="886"/>
                </a:lnTo>
                <a:lnTo>
                  <a:pt x="100" y="886"/>
                </a:lnTo>
                <a:lnTo>
                  <a:pt x="82" y="866"/>
                </a:lnTo>
                <a:lnTo>
                  <a:pt x="67" y="846"/>
                </a:lnTo>
                <a:lnTo>
                  <a:pt x="55" y="824"/>
                </a:lnTo>
                <a:lnTo>
                  <a:pt x="47" y="804"/>
                </a:lnTo>
                <a:lnTo>
                  <a:pt x="42" y="782"/>
                </a:lnTo>
                <a:lnTo>
                  <a:pt x="40" y="762"/>
                </a:lnTo>
                <a:lnTo>
                  <a:pt x="42" y="740"/>
                </a:lnTo>
                <a:lnTo>
                  <a:pt x="47" y="720"/>
                </a:lnTo>
                <a:lnTo>
                  <a:pt x="47" y="720"/>
                </a:lnTo>
                <a:lnTo>
                  <a:pt x="55" y="742"/>
                </a:lnTo>
                <a:lnTo>
                  <a:pt x="67" y="762"/>
                </a:lnTo>
                <a:lnTo>
                  <a:pt x="82" y="782"/>
                </a:lnTo>
                <a:lnTo>
                  <a:pt x="100" y="802"/>
                </a:lnTo>
                <a:lnTo>
                  <a:pt x="100" y="802"/>
                </a:lnTo>
                <a:lnTo>
                  <a:pt x="126" y="824"/>
                </a:lnTo>
                <a:lnTo>
                  <a:pt x="153" y="842"/>
                </a:lnTo>
                <a:lnTo>
                  <a:pt x="183" y="859"/>
                </a:lnTo>
                <a:lnTo>
                  <a:pt x="216" y="874"/>
                </a:lnTo>
                <a:lnTo>
                  <a:pt x="252" y="888"/>
                </a:lnTo>
                <a:lnTo>
                  <a:pt x="287" y="898"/>
                </a:lnTo>
                <a:lnTo>
                  <a:pt x="326" y="908"/>
                </a:lnTo>
                <a:lnTo>
                  <a:pt x="366" y="915"/>
                </a:lnTo>
                <a:lnTo>
                  <a:pt x="406" y="920"/>
                </a:lnTo>
                <a:lnTo>
                  <a:pt x="447" y="921"/>
                </a:lnTo>
                <a:lnTo>
                  <a:pt x="489" y="921"/>
                </a:lnTo>
                <a:lnTo>
                  <a:pt x="531" y="920"/>
                </a:lnTo>
                <a:lnTo>
                  <a:pt x="573" y="916"/>
                </a:lnTo>
                <a:lnTo>
                  <a:pt x="613" y="910"/>
                </a:lnTo>
                <a:lnTo>
                  <a:pt x="653" y="900"/>
                </a:lnTo>
                <a:lnTo>
                  <a:pt x="692" y="888"/>
                </a:lnTo>
                <a:lnTo>
                  <a:pt x="692" y="888"/>
                </a:lnTo>
                <a:lnTo>
                  <a:pt x="733" y="873"/>
                </a:lnTo>
                <a:lnTo>
                  <a:pt x="769" y="856"/>
                </a:lnTo>
                <a:lnTo>
                  <a:pt x="801" y="837"/>
                </a:lnTo>
                <a:lnTo>
                  <a:pt x="830" y="816"/>
                </a:lnTo>
                <a:lnTo>
                  <a:pt x="854" y="794"/>
                </a:lnTo>
                <a:lnTo>
                  <a:pt x="864" y="782"/>
                </a:lnTo>
                <a:lnTo>
                  <a:pt x="872" y="770"/>
                </a:lnTo>
                <a:lnTo>
                  <a:pt x="880" y="758"/>
                </a:lnTo>
                <a:lnTo>
                  <a:pt x="887" y="747"/>
                </a:lnTo>
                <a:lnTo>
                  <a:pt x="892" y="733"/>
                </a:lnTo>
                <a:lnTo>
                  <a:pt x="897" y="721"/>
                </a:lnTo>
                <a:lnTo>
                  <a:pt x="897" y="721"/>
                </a:lnTo>
                <a:close/>
                <a:moveTo>
                  <a:pt x="751" y="758"/>
                </a:moveTo>
                <a:lnTo>
                  <a:pt x="751" y="758"/>
                </a:lnTo>
                <a:lnTo>
                  <a:pt x="712" y="770"/>
                </a:lnTo>
                <a:lnTo>
                  <a:pt x="672" y="779"/>
                </a:lnTo>
                <a:lnTo>
                  <a:pt x="632" y="785"/>
                </a:lnTo>
                <a:lnTo>
                  <a:pt x="590" y="790"/>
                </a:lnTo>
                <a:lnTo>
                  <a:pt x="548" y="792"/>
                </a:lnTo>
                <a:lnTo>
                  <a:pt x="507" y="792"/>
                </a:lnTo>
                <a:lnTo>
                  <a:pt x="465" y="790"/>
                </a:lnTo>
                <a:lnTo>
                  <a:pt x="425" y="785"/>
                </a:lnTo>
                <a:lnTo>
                  <a:pt x="385" y="779"/>
                </a:lnTo>
                <a:lnTo>
                  <a:pt x="346" y="769"/>
                </a:lnTo>
                <a:lnTo>
                  <a:pt x="311" y="758"/>
                </a:lnTo>
                <a:lnTo>
                  <a:pt x="275" y="745"/>
                </a:lnTo>
                <a:lnTo>
                  <a:pt x="242" y="730"/>
                </a:lnTo>
                <a:lnTo>
                  <a:pt x="211" y="713"/>
                </a:lnTo>
                <a:lnTo>
                  <a:pt x="184" y="695"/>
                </a:lnTo>
                <a:lnTo>
                  <a:pt x="159" y="673"/>
                </a:lnTo>
                <a:lnTo>
                  <a:pt x="159" y="673"/>
                </a:lnTo>
                <a:lnTo>
                  <a:pt x="149" y="661"/>
                </a:lnTo>
                <a:lnTo>
                  <a:pt x="137" y="649"/>
                </a:lnTo>
                <a:lnTo>
                  <a:pt x="129" y="637"/>
                </a:lnTo>
                <a:lnTo>
                  <a:pt x="121" y="626"/>
                </a:lnTo>
                <a:lnTo>
                  <a:pt x="114" y="614"/>
                </a:lnTo>
                <a:lnTo>
                  <a:pt x="109" y="602"/>
                </a:lnTo>
                <a:lnTo>
                  <a:pt x="105" y="589"/>
                </a:lnTo>
                <a:lnTo>
                  <a:pt x="102" y="577"/>
                </a:lnTo>
                <a:lnTo>
                  <a:pt x="102" y="577"/>
                </a:lnTo>
                <a:lnTo>
                  <a:pt x="84" y="563"/>
                </a:lnTo>
                <a:lnTo>
                  <a:pt x="65" y="548"/>
                </a:lnTo>
                <a:lnTo>
                  <a:pt x="65" y="548"/>
                </a:lnTo>
                <a:lnTo>
                  <a:pt x="58" y="562"/>
                </a:lnTo>
                <a:lnTo>
                  <a:pt x="52" y="574"/>
                </a:lnTo>
                <a:lnTo>
                  <a:pt x="47" y="587"/>
                </a:lnTo>
                <a:lnTo>
                  <a:pt x="43" y="600"/>
                </a:lnTo>
                <a:lnTo>
                  <a:pt x="42" y="614"/>
                </a:lnTo>
                <a:lnTo>
                  <a:pt x="40" y="626"/>
                </a:lnTo>
                <a:lnTo>
                  <a:pt x="40" y="639"/>
                </a:lnTo>
                <a:lnTo>
                  <a:pt x="42" y="653"/>
                </a:lnTo>
                <a:lnTo>
                  <a:pt x="45" y="666"/>
                </a:lnTo>
                <a:lnTo>
                  <a:pt x="48" y="679"/>
                </a:lnTo>
                <a:lnTo>
                  <a:pt x="53" y="693"/>
                </a:lnTo>
                <a:lnTo>
                  <a:pt x="60" y="705"/>
                </a:lnTo>
                <a:lnTo>
                  <a:pt x="69" y="718"/>
                </a:lnTo>
                <a:lnTo>
                  <a:pt x="79" y="732"/>
                </a:lnTo>
                <a:lnTo>
                  <a:pt x="89" y="743"/>
                </a:lnTo>
                <a:lnTo>
                  <a:pt x="100" y="755"/>
                </a:lnTo>
                <a:lnTo>
                  <a:pt x="100" y="755"/>
                </a:lnTo>
                <a:lnTo>
                  <a:pt x="126" y="777"/>
                </a:lnTo>
                <a:lnTo>
                  <a:pt x="153" y="795"/>
                </a:lnTo>
                <a:lnTo>
                  <a:pt x="183" y="812"/>
                </a:lnTo>
                <a:lnTo>
                  <a:pt x="216" y="827"/>
                </a:lnTo>
                <a:lnTo>
                  <a:pt x="252" y="841"/>
                </a:lnTo>
                <a:lnTo>
                  <a:pt x="287" y="851"/>
                </a:lnTo>
                <a:lnTo>
                  <a:pt x="326" y="861"/>
                </a:lnTo>
                <a:lnTo>
                  <a:pt x="366" y="868"/>
                </a:lnTo>
                <a:lnTo>
                  <a:pt x="406" y="873"/>
                </a:lnTo>
                <a:lnTo>
                  <a:pt x="447" y="874"/>
                </a:lnTo>
                <a:lnTo>
                  <a:pt x="489" y="874"/>
                </a:lnTo>
                <a:lnTo>
                  <a:pt x="531" y="873"/>
                </a:lnTo>
                <a:lnTo>
                  <a:pt x="573" y="869"/>
                </a:lnTo>
                <a:lnTo>
                  <a:pt x="613" y="863"/>
                </a:lnTo>
                <a:lnTo>
                  <a:pt x="653" y="853"/>
                </a:lnTo>
                <a:lnTo>
                  <a:pt x="692" y="841"/>
                </a:lnTo>
                <a:lnTo>
                  <a:pt x="692" y="841"/>
                </a:lnTo>
                <a:lnTo>
                  <a:pt x="731" y="827"/>
                </a:lnTo>
                <a:lnTo>
                  <a:pt x="768" y="811"/>
                </a:lnTo>
                <a:lnTo>
                  <a:pt x="798" y="792"/>
                </a:lnTo>
                <a:lnTo>
                  <a:pt x="827" y="772"/>
                </a:lnTo>
                <a:lnTo>
                  <a:pt x="850" y="750"/>
                </a:lnTo>
                <a:lnTo>
                  <a:pt x="869" y="728"/>
                </a:lnTo>
                <a:lnTo>
                  <a:pt x="884" y="705"/>
                </a:lnTo>
                <a:lnTo>
                  <a:pt x="891" y="693"/>
                </a:lnTo>
                <a:lnTo>
                  <a:pt x="896" y="681"/>
                </a:lnTo>
                <a:lnTo>
                  <a:pt x="896" y="681"/>
                </a:lnTo>
                <a:lnTo>
                  <a:pt x="880" y="691"/>
                </a:lnTo>
                <a:lnTo>
                  <a:pt x="865" y="703"/>
                </a:lnTo>
                <a:lnTo>
                  <a:pt x="850" y="713"/>
                </a:lnTo>
                <a:lnTo>
                  <a:pt x="833" y="723"/>
                </a:lnTo>
                <a:lnTo>
                  <a:pt x="815" y="733"/>
                </a:lnTo>
                <a:lnTo>
                  <a:pt x="795" y="742"/>
                </a:lnTo>
                <a:lnTo>
                  <a:pt x="751" y="758"/>
                </a:lnTo>
                <a:lnTo>
                  <a:pt x="751" y="758"/>
                </a:lnTo>
                <a:close/>
                <a:moveTo>
                  <a:pt x="902" y="379"/>
                </a:moveTo>
                <a:lnTo>
                  <a:pt x="902" y="379"/>
                </a:lnTo>
                <a:lnTo>
                  <a:pt x="884" y="363"/>
                </a:lnTo>
                <a:lnTo>
                  <a:pt x="884" y="363"/>
                </a:lnTo>
                <a:lnTo>
                  <a:pt x="874" y="380"/>
                </a:lnTo>
                <a:lnTo>
                  <a:pt x="860" y="397"/>
                </a:lnTo>
                <a:lnTo>
                  <a:pt x="860" y="397"/>
                </a:lnTo>
                <a:lnTo>
                  <a:pt x="860" y="397"/>
                </a:lnTo>
                <a:lnTo>
                  <a:pt x="860" y="397"/>
                </a:lnTo>
                <a:lnTo>
                  <a:pt x="862" y="414"/>
                </a:lnTo>
                <a:lnTo>
                  <a:pt x="862" y="431"/>
                </a:lnTo>
                <a:lnTo>
                  <a:pt x="859" y="447"/>
                </a:lnTo>
                <a:lnTo>
                  <a:pt x="855" y="464"/>
                </a:lnTo>
                <a:lnTo>
                  <a:pt x="848" y="481"/>
                </a:lnTo>
                <a:lnTo>
                  <a:pt x="840" y="498"/>
                </a:lnTo>
                <a:lnTo>
                  <a:pt x="830" y="513"/>
                </a:lnTo>
                <a:lnTo>
                  <a:pt x="817" y="528"/>
                </a:lnTo>
                <a:lnTo>
                  <a:pt x="803" y="543"/>
                </a:lnTo>
                <a:lnTo>
                  <a:pt x="786" y="558"/>
                </a:lnTo>
                <a:lnTo>
                  <a:pt x="768" y="572"/>
                </a:lnTo>
                <a:lnTo>
                  <a:pt x="749" y="585"/>
                </a:lnTo>
                <a:lnTo>
                  <a:pt x="727" y="597"/>
                </a:lnTo>
                <a:lnTo>
                  <a:pt x="704" y="609"/>
                </a:lnTo>
                <a:lnTo>
                  <a:pt x="679" y="619"/>
                </a:lnTo>
                <a:lnTo>
                  <a:pt x="652" y="629"/>
                </a:lnTo>
                <a:lnTo>
                  <a:pt x="652" y="629"/>
                </a:lnTo>
                <a:lnTo>
                  <a:pt x="618" y="639"/>
                </a:lnTo>
                <a:lnTo>
                  <a:pt x="586" y="647"/>
                </a:lnTo>
                <a:lnTo>
                  <a:pt x="553" y="653"/>
                </a:lnTo>
                <a:lnTo>
                  <a:pt x="517" y="658"/>
                </a:lnTo>
                <a:lnTo>
                  <a:pt x="484" y="661"/>
                </a:lnTo>
                <a:lnTo>
                  <a:pt x="448" y="663"/>
                </a:lnTo>
                <a:lnTo>
                  <a:pt x="413" y="663"/>
                </a:lnTo>
                <a:lnTo>
                  <a:pt x="379" y="661"/>
                </a:lnTo>
                <a:lnTo>
                  <a:pt x="344" y="658"/>
                </a:lnTo>
                <a:lnTo>
                  <a:pt x="312" y="653"/>
                </a:lnTo>
                <a:lnTo>
                  <a:pt x="279" y="647"/>
                </a:lnTo>
                <a:lnTo>
                  <a:pt x="247" y="639"/>
                </a:lnTo>
                <a:lnTo>
                  <a:pt x="216" y="631"/>
                </a:lnTo>
                <a:lnTo>
                  <a:pt x="186" y="621"/>
                </a:lnTo>
                <a:lnTo>
                  <a:pt x="159" y="609"/>
                </a:lnTo>
                <a:lnTo>
                  <a:pt x="132" y="595"/>
                </a:lnTo>
                <a:lnTo>
                  <a:pt x="132" y="595"/>
                </a:lnTo>
                <a:lnTo>
                  <a:pt x="144" y="610"/>
                </a:lnTo>
                <a:lnTo>
                  <a:pt x="159" y="626"/>
                </a:lnTo>
                <a:lnTo>
                  <a:pt x="159" y="626"/>
                </a:lnTo>
                <a:lnTo>
                  <a:pt x="184" y="647"/>
                </a:lnTo>
                <a:lnTo>
                  <a:pt x="211" y="666"/>
                </a:lnTo>
                <a:lnTo>
                  <a:pt x="242" y="683"/>
                </a:lnTo>
                <a:lnTo>
                  <a:pt x="275" y="698"/>
                </a:lnTo>
                <a:lnTo>
                  <a:pt x="311" y="711"/>
                </a:lnTo>
                <a:lnTo>
                  <a:pt x="346" y="721"/>
                </a:lnTo>
                <a:lnTo>
                  <a:pt x="385" y="732"/>
                </a:lnTo>
                <a:lnTo>
                  <a:pt x="425" y="738"/>
                </a:lnTo>
                <a:lnTo>
                  <a:pt x="465" y="742"/>
                </a:lnTo>
                <a:lnTo>
                  <a:pt x="507" y="745"/>
                </a:lnTo>
                <a:lnTo>
                  <a:pt x="548" y="745"/>
                </a:lnTo>
                <a:lnTo>
                  <a:pt x="590" y="743"/>
                </a:lnTo>
                <a:lnTo>
                  <a:pt x="632" y="738"/>
                </a:lnTo>
                <a:lnTo>
                  <a:pt x="672" y="732"/>
                </a:lnTo>
                <a:lnTo>
                  <a:pt x="712" y="723"/>
                </a:lnTo>
                <a:lnTo>
                  <a:pt x="751" y="711"/>
                </a:lnTo>
                <a:lnTo>
                  <a:pt x="751" y="711"/>
                </a:lnTo>
                <a:lnTo>
                  <a:pt x="788" y="698"/>
                </a:lnTo>
                <a:lnTo>
                  <a:pt x="822" y="683"/>
                </a:lnTo>
                <a:lnTo>
                  <a:pt x="852" y="666"/>
                </a:lnTo>
                <a:lnTo>
                  <a:pt x="879" y="647"/>
                </a:lnTo>
                <a:lnTo>
                  <a:pt x="902" y="627"/>
                </a:lnTo>
                <a:lnTo>
                  <a:pt x="921" y="607"/>
                </a:lnTo>
                <a:lnTo>
                  <a:pt x="938" y="585"/>
                </a:lnTo>
                <a:lnTo>
                  <a:pt x="949" y="563"/>
                </a:lnTo>
                <a:lnTo>
                  <a:pt x="958" y="540"/>
                </a:lnTo>
                <a:lnTo>
                  <a:pt x="961" y="516"/>
                </a:lnTo>
                <a:lnTo>
                  <a:pt x="963" y="493"/>
                </a:lnTo>
                <a:lnTo>
                  <a:pt x="961" y="481"/>
                </a:lnTo>
                <a:lnTo>
                  <a:pt x="958" y="469"/>
                </a:lnTo>
                <a:lnTo>
                  <a:pt x="954" y="458"/>
                </a:lnTo>
                <a:lnTo>
                  <a:pt x="951" y="446"/>
                </a:lnTo>
                <a:lnTo>
                  <a:pt x="939" y="424"/>
                </a:lnTo>
                <a:lnTo>
                  <a:pt x="922" y="400"/>
                </a:lnTo>
                <a:lnTo>
                  <a:pt x="902" y="379"/>
                </a:lnTo>
                <a:lnTo>
                  <a:pt x="902" y="379"/>
                </a:lnTo>
                <a:close/>
                <a:moveTo>
                  <a:pt x="692" y="500"/>
                </a:moveTo>
                <a:lnTo>
                  <a:pt x="692" y="500"/>
                </a:lnTo>
                <a:lnTo>
                  <a:pt x="653" y="511"/>
                </a:lnTo>
                <a:lnTo>
                  <a:pt x="613" y="520"/>
                </a:lnTo>
                <a:lnTo>
                  <a:pt x="573" y="526"/>
                </a:lnTo>
                <a:lnTo>
                  <a:pt x="531" y="531"/>
                </a:lnTo>
                <a:lnTo>
                  <a:pt x="489" y="533"/>
                </a:lnTo>
                <a:lnTo>
                  <a:pt x="447" y="533"/>
                </a:lnTo>
                <a:lnTo>
                  <a:pt x="406" y="530"/>
                </a:lnTo>
                <a:lnTo>
                  <a:pt x="366" y="525"/>
                </a:lnTo>
                <a:lnTo>
                  <a:pt x="326" y="518"/>
                </a:lnTo>
                <a:lnTo>
                  <a:pt x="287" y="510"/>
                </a:lnTo>
                <a:lnTo>
                  <a:pt x="252" y="498"/>
                </a:lnTo>
                <a:lnTo>
                  <a:pt x="216" y="486"/>
                </a:lnTo>
                <a:lnTo>
                  <a:pt x="183" y="471"/>
                </a:lnTo>
                <a:lnTo>
                  <a:pt x="153" y="454"/>
                </a:lnTo>
                <a:lnTo>
                  <a:pt x="126" y="434"/>
                </a:lnTo>
                <a:lnTo>
                  <a:pt x="100" y="414"/>
                </a:lnTo>
                <a:lnTo>
                  <a:pt x="100" y="414"/>
                </a:lnTo>
                <a:lnTo>
                  <a:pt x="84" y="397"/>
                </a:lnTo>
                <a:lnTo>
                  <a:pt x="70" y="379"/>
                </a:lnTo>
                <a:lnTo>
                  <a:pt x="58" y="360"/>
                </a:lnTo>
                <a:lnTo>
                  <a:pt x="50" y="342"/>
                </a:lnTo>
                <a:lnTo>
                  <a:pt x="43" y="323"/>
                </a:lnTo>
                <a:lnTo>
                  <a:pt x="42" y="303"/>
                </a:lnTo>
                <a:lnTo>
                  <a:pt x="40" y="284"/>
                </a:lnTo>
                <a:lnTo>
                  <a:pt x="42" y="266"/>
                </a:lnTo>
                <a:lnTo>
                  <a:pt x="42" y="266"/>
                </a:lnTo>
                <a:lnTo>
                  <a:pt x="32" y="279"/>
                </a:lnTo>
                <a:lnTo>
                  <a:pt x="21" y="293"/>
                </a:lnTo>
                <a:lnTo>
                  <a:pt x="15" y="308"/>
                </a:lnTo>
                <a:lnTo>
                  <a:pt x="8" y="321"/>
                </a:lnTo>
                <a:lnTo>
                  <a:pt x="3" y="336"/>
                </a:lnTo>
                <a:lnTo>
                  <a:pt x="1" y="350"/>
                </a:lnTo>
                <a:lnTo>
                  <a:pt x="0" y="365"/>
                </a:lnTo>
                <a:lnTo>
                  <a:pt x="0" y="380"/>
                </a:lnTo>
                <a:lnTo>
                  <a:pt x="1" y="395"/>
                </a:lnTo>
                <a:lnTo>
                  <a:pt x="5" y="410"/>
                </a:lnTo>
                <a:lnTo>
                  <a:pt x="10" y="426"/>
                </a:lnTo>
                <a:lnTo>
                  <a:pt x="16" y="439"/>
                </a:lnTo>
                <a:lnTo>
                  <a:pt x="25" y="454"/>
                </a:lnTo>
                <a:lnTo>
                  <a:pt x="35" y="468"/>
                </a:lnTo>
                <a:lnTo>
                  <a:pt x="47" y="483"/>
                </a:lnTo>
                <a:lnTo>
                  <a:pt x="60" y="496"/>
                </a:lnTo>
                <a:lnTo>
                  <a:pt x="60" y="496"/>
                </a:lnTo>
                <a:lnTo>
                  <a:pt x="84" y="516"/>
                </a:lnTo>
                <a:lnTo>
                  <a:pt x="112" y="537"/>
                </a:lnTo>
                <a:lnTo>
                  <a:pt x="142" y="553"/>
                </a:lnTo>
                <a:lnTo>
                  <a:pt x="174" y="568"/>
                </a:lnTo>
                <a:lnTo>
                  <a:pt x="210" y="582"/>
                </a:lnTo>
                <a:lnTo>
                  <a:pt x="247" y="592"/>
                </a:lnTo>
                <a:lnTo>
                  <a:pt x="285" y="600"/>
                </a:lnTo>
                <a:lnTo>
                  <a:pt x="324" y="609"/>
                </a:lnTo>
                <a:lnTo>
                  <a:pt x="364" y="612"/>
                </a:lnTo>
                <a:lnTo>
                  <a:pt x="406" y="616"/>
                </a:lnTo>
                <a:lnTo>
                  <a:pt x="448" y="616"/>
                </a:lnTo>
                <a:lnTo>
                  <a:pt x="490" y="614"/>
                </a:lnTo>
                <a:lnTo>
                  <a:pt x="531" y="609"/>
                </a:lnTo>
                <a:lnTo>
                  <a:pt x="573" y="602"/>
                </a:lnTo>
                <a:lnTo>
                  <a:pt x="611" y="594"/>
                </a:lnTo>
                <a:lnTo>
                  <a:pt x="652" y="582"/>
                </a:lnTo>
                <a:lnTo>
                  <a:pt x="652" y="582"/>
                </a:lnTo>
                <a:lnTo>
                  <a:pt x="674" y="574"/>
                </a:lnTo>
                <a:lnTo>
                  <a:pt x="696" y="565"/>
                </a:lnTo>
                <a:lnTo>
                  <a:pt x="716" y="557"/>
                </a:lnTo>
                <a:lnTo>
                  <a:pt x="734" y="547"/>
                </a:lnTo>
                <a:lnTo>
                  <a:pt x="751" y="537"/>
                </a:lnTo>
                <a:lnTo>
                  <a:pt x="768" y="525"/>
                </a:lnTo>
                <a:lnTo>
                  <a:pt x="783" y="513"/>
                </a:lnTo>
                <a:lnTo>
                  <a:pt x="796" y="501"/>
                </a:lnTo>
                <a:lnTo>
                  <a:pt x="810" y="489"/>
                </a:lnTo>
                <a:lnTo>
                  <a:pt x="820" y="478"/>
                </a:lnTo>
                <a:lnTo>
                  <a:pt x="830" y="464"/>
                </a:lnTo>
                <a:lnTo>
                  <a:pt x="838" y="451"/>
                </a:lnTo>
                <a:lnTo>
                  <a:pt x="847" y="437"/>
                </a:lnTo>
                <a:lnTo>
                  <a:pt x="852" y="424"/>
                </a:lnTo>
                <a:lnTo>
                  <a:pt x="857" y="410"/>
                </a:lnTo>
                <a:lnTo>
                  <a:pt x="860" y="397"/>
                </a:lnTo>
                <a:lnTo>
                  <a:pt x="860" y="397"/>
                </a:lnTo>
                <a:lnTo>
                  <a:pt x="845" y="412"/>
                </a:lnTo>
                <a:lnTo>
                  <a:pt x="830" y="427"/>
                </a:lnTo>
                <a:lnTo>
                  <a:pt x="812" y="441"/>
                </a:lnTo>
                <a:lnTo>
                  <a:pt x="791" y="454"/>
                </a:lnTo>
                <a:lnTo>
                  <a:pt x="769" y="468"/>
                </a:lnTo>
                <a:lnTo>
                  <a:pt x="746" y="479"/>
                </a:lnTo>
                <a:lnTo>
                  <a:pt x="721" y="489"/>
                </a:lnTo>
                <a:lnTo>
                  <a:pt x="692" y="500"/>
                </a:lnTo>
                <a:lnTo>
                  <a:pt x="692" y="500"/>
                </a:lnTo>
                <a:close/>
                <a:moveTo>
                  <a:pt x="359" y="170"/>
                </a:moveTo>
                <a:lnTo>
                  <a:pt x="418" y="226"/>
                </a:lnTo>
                <a:lnTo>
                  <a:pt x="418" y="226"/>
                </a:lnTo>
                <a:lnTo>
                  <a:pt x="364" y="231"/>
                </a:lnTo>
                <a:lnTo>
                  <a:pt x="364" y="231"/>
                </a:lnTo>
                <a:lnTo>
                  <a:pt x="349" y="231"/>
                </a:lnTo>
                <a:lnTo>
                  <a:pt x="337" y="227"/>
                </a:lnTo>
                <a:lnTo>
                  <a:pt x="327" y="224"/>
                </a:lnTo>
                <a:lnTo>
                  <a:pt x="319" y="217"/>
                </a:lnTo>
                <a:lnTo>
                  <a:pt x="319" y="217"/>
                </a:lnTo>
                <a:lnTo>
                  <a:pt x="314" y="210"/>
                </a:lnTo>
                <a:lnTo>
                  <a:pt x="311" y="205"/>
                </a:lnTo>
                <a:lnTo>
                  <a:pt x="312" y="199"/>
                </a:lnTo>
                <a:lnTo>
                  <a:pt x="316" y="192"/>
                </a:lnTo>
                <a:lnTo>
                  <a:pt x="322" y="187"/>
                </a:lnTo>
                <a:lnTo>
                  <a:pt x="331" y="182"/>
                </a:lnTo>
                <a:lnTo>
                  <a:pt x="344" y="175"/>
                </a:lnTo>
                <a:lnTo>
                  <a:pt x="359" y="170"/>
                </a:lnTo>
                <a:lnTo>
                  <a:pt x="359" y="170"/>
                </a:lnTo>
                <a:close/>
                <a:moveTo>
                  <a:pt x="521" y="254"/>
                </a:moveTo>
                <a:lnTo>
                  <a:pt x="521" y="254"/>
                </a:lnTo>
                <a:lnTo>
                  <a:pt x="554" y="251"/>
                </a:lnTo>
                <a:lnTo>
                  <a:pt x="574" y="249"/>
                </a:lnTo>
                <a:lnTo>
                  <a:pt x="574" y="249"/>
                </a:lnTo>
                <a:lnTo>
                  <a:pt x="590" y="251"/>
                </a:lnTo>
                <a:lnTo>
                  <a:pt x="601" y="254"/>
                </a:lnTo>
                <a:lnTo>
                  <a:pt x="611" y="259"/>
                </a:lnTo>
                <a:lnTo>
                  <a:pt x="620" y="264"/>
                </a:lnTo>
                <a:lnTo>
                  <a:pt x="620" y="264"/>
                </a:lnTo>
                <a:lnTo>
                  <a:pt x="625" y="271"/>
                </a:lnTo>
                <a:lnTo>
                  <a:pt x="628" y="278"/>
                </a:lnTo>
                <a:lnTo>
                  <a:pt x="628" y="284"/>
                </a:lnTo>
                <a:lnTo>
                  <a:pt x="625" y="289"/>
                </a:lnTo>
                <a:lnTo>
                  <a:pt x="618" y="296"/>
                </a:lnTo>
                <a:lnTo>
                  <a:pt x="610" y="303"/>
                </a:lnTo>
                <a:lnTo>
                  <a:pt x="598" y="310"/>
                </a:lnTo>
                <a:lnTo>
                  <a:pt x="585" y="315"/>
                </a:lnTo>
                <a:lnTo>
                  <a:pt x="521" y="254"/>
                </a:lnTo>
                <a:lnTo>
                  <a:pt x="521" y="254"/>
                </a:lnTo>
                <a:close/>
                <a:moveTo>
                  <a:pt x="522" y="336"/>
                </a:moveTo>
                <a:lnTo>
                  <a:pt x="522" y="336"/>
                </a:lnTo>
                <a:lnTo>
                  <a:pt x="507" y="340"/>
                </a:lnTo>
                <a:lnTo>
                  <a:pt x="494" y="343"/>
                </a:lnTo>
                <a:lnTo>
                  <a:pt x="482" y="345"/>
                </a:lnTo>
                <a:lnTo>
                  <a:pt x="472" y="345"/>
                </a:lnTo>
                <a:lnTo>
                  <a:pt x="462" y="343"/>
                </a:lnTo>
                <a:lnTo>
                  <a:pt x="453" y="340"/>
                </a:lnTo>
                <a:lnTo>
                  <a:pt x="445" y="336"/>
                </a:lnTo>
                <a:lnTo>
                  <a:pt x="438" y="330"/>
                </a:lnTo>
                <a:lnTo>
                  <a:pt x="371" y="353"/>
                </a:lnTo>
                <a:lnTo>
                  <a:pt x="378" y="360"/>
                </a:lnTo>
                <a:lnTo>
                  <a:pt x="378" y="360"/>
                </a:lnTo>
                <a:lnTo>
                  <a:pt x="385" y="365"/>
                </a:lnTo>
                <a:lnTo>
                  <a:pt x="393" y="370"/>
                </a:lnTo>
                <a:lnTo>
                  <a:pt x="401" y="375"/>
                </a:lnTo>
                <a:lnTo>
                  <a:pt x="411" y="379"/>
                </a:lnTo>
                <a:lnTo>
                  <a:pt x="433" y="384"/>
                </a:lnTo>
                <a:lnTo>
                  <a:pt x="460" y="385"/>
                </a:lnTo>
                <a:lnTo>
                  <a:pt x="460" y="385"/>
                </a:lnTo>
                <a:lnTo>
                  <a:pt x="485" y="385"/>
                </a:lnTo>
                <a:lnTo>
                  <a:pt x="509" y="384"/>
                </a:lnTo>
                <a:lnTo>
                  <a:pt x="532" y="379"/>
                </a:lnTo>
                <a:lnTo>
                  <a:pt x="556" y="372"/>
                </a:lnTo>
                <a:lnTo>
                  <a:pt x="568" y="368"/>
                </a:lnTo>
                <a:lnTo>
                  <a:pt x="603" y="400"/>
                </a:lnTo>
                <a:lnTo>
                  <a:pt x="657" y="384"/>
                </a:lnTo>
                <a:lnTo>
                  <a:pt x="622" y="350"/>
                </a:lnTo>
                <a:lnTo>
                  <a:pt x="622" y="350"/>
                </a:lnTo>
                <a:lnTo>
                  <a:pt x="645" y="340"/>
                </a:lnTo>
                <a:lnTo>
                  <a:pt x="664" y="328"/>
                </a:lnTo>
                <a:lnTo>
                  <a:pt x="680" y="315"/>
                </a:lnTo>
                <a:lnTo>
                  <a:pt x="692" y="301"/>
                </a:lnTo>
                <a:lnTo>
                  <a:pt x="692" y="301"/>
                </a:lnTo>
                <a:lnTo>
                  <a:pt x="697" y="293"/>
                </a:lnTo>
                <a:lnTo>
                  <a:pt x="701" y="286"/>
                </a:lnTo>
                <a:lnTo>
                  <a:pt x="702" y="278"/>
                </a:lnTo>
                <a:lnTo>
                  <a:pt x="702" y="269"/>
                </a:lnTo>
                <a:lnTo>
                  <a:pt x="701" y="263"/>
                </a:lnTo>
                <a:lnTo>
                  <a:pt x="697" y="254"/>
                </a:lnTo>
                <a:lnTo>
                  <a:pt x="692" y="247"/>
                </a:lnTo>
                <a:lnTo>
                  <a:pt x="685" y="241"/>
                </a:lnTo>
                <a:lnTo>
                  <a:pt x="685" y="241"/>
                </a:lnTo>
                <a:lnTo>
                  <a:pt x="679" y="234"/>
                </a:lnTo>
                <a:lnTo>
                  <a:pt x="669" y="227"/>
                </a:lnTo>
                <a:lnTo>
                  <a:pt x="659" y="222"/>
                </a:lnTo>
                <a:lnTo>
                  <a:pt x="648" y="219"/>
                </a:lnTo>
                <a:lnTo>
                  <a:pt x="623" y="212"/>
                </a:lnTo>
                <a:lnTo>
                  <a:pt x="593" y="209"/>
                </a:lnTo>
                <a:lnTo>
                  <a:pt x="593" y="209"/>
                </a:lnTo>
                <a:lnTo>
                  <a:pt x="571" y="209"/>
                </a:lnTo>
                <a:lnTo>
                  <a:pt x="546" y="210"/>
                </a:lnTo>
                <a:lnTo>
                  <a:pt x="480" y="215"/>
                </a:lnTo>
                <a:lnTo>
                  <a:pt x="411" y="152"/>
                </a:lnTo>
                <a:lnTo>
                  <a:pt x="411" y="152"/>
                </a:lnTo>
                <a:lnTo>
                  <a:pt x="438" y="145"/>
                </a:lnTo>
                <a:lnTo>
                  <a:pt x="448" y="143"/>
                </a:lnTo>
                <a:lnTo>
                  <a:pt x="457" y="143"/>
                </a:lnTo>
                <a:lnTo>
                  <a:pt x="457" y="143"/>
                </a:lnTo>
                <a:lnTo>
                  <a:pt x="467" y="145"/>
                </a:lnTo>
                <a:lnTo>
                  <a:pt x="475" y="147"/>
                </a:lnTo>
                <a:lnTo>
                  <a:pt x="484" y="153"/>
                </a:lnTo>
                <a:lnTo>
                  <a:pt x="492" y="160"/>
                </a:lnTo>
                <a:lnTo>
                  <a:pt x="559" y="136"/>
                </a:lnTo>
                <a:lnTo>
                  <a:pt x="553" y="131"/>
                </a:lnTo>
                <a:lnTo>
                  <a:pt x="553" y="131"/>
                </a:lnTo>
                <a:lnTo>
                  <a:pt x="546" y="125"/>
                </a:lnTo>
                <a:lnTo>
                  <a:pt x="539" y="120"/>
                </a:lnTo>
                <a:lnTo>
                  <a:pt x="531" y="116"/>
                </a:lnTo>
                <a:lnTo>
                  <a:pt x="521" y="113"/>
                </a:lnTo>
                <a:lnTo>
                  <a:pt x="497" y="108"/>
                </a:lnTo>
                <a:lnTo>
                  <a:pt x="470" y="106"/>
                </a:lnTo>
                <a:lnTo>
                  <a:pt x="470" y="106"/>
                </a:lnTo>
                <a:lnTo>
                  <a:pt x="447" y="106"/>
                </a:lnTo>
                <a:lnTo>
                  <a:pt x="423" y="108"/>
                </a:lnTo>
                <a:lnTo>
                  <a:pt x="400" y="111"/>
                </a:lnTo>
                <a:lnTo>
                  <a:pt x="374" y="118"/>
                </a:lnTo>
                <a:lnTo>
                  <a:pt x="341" y="84"/>
                </a:lnTo>
                <a:lnTo>
                  <a:pt x="287" y="103"/>
                </a:lnTo>
                <a:lnTo>
                  <a:pt x="322" y="135"/>
                </a:lnTo>
                <a:lnTo>
                  <a:pt x="322" y="135"/>
                </a:lnTo>
                <a:lnTo>
                  <a:pt x="292" y="148"/>
                </a:lnTo>
                <a:lnTo>
                  <a:pt x="270" y="160"/>
                </a:lnTo>
                <a:lnTo>
                  <a:pt x="252" y="173"/>
                </a:lnTo>
                <a:lnTo>
                  <a:pt x="245" y="180"/>
                </a:lnTo>
                <a:lnTo>
                  <a:pt x="240" y="187"/>
                </a:lnTo>
                <a:lnTo>
                  <a:pt x="237" y="194"/>
                </a:lnTo>
                <a:lnTo>
                  <a:pt x="235" y="200"/>
                </a:lnTo>
                <a:lnTo>
                  <a:pt x="233" y="207"/>
                </a:lnTo>
                <a:lnTo>
                  <a:pt x="235" y="212"/>
                </a:lnTo>
                <a:lnTo>
                  <a:pt x="237" y="219"/>
                </a:lnTo>
                <a:lnTo>
                  <a:pt x="240" y="226"/>
                </a:lnTo>
                <a:lnTo>
                  <a:pt x="245" y="232"/>
                </a:lnTo>
                <a:lnTo>
                  <a:pt x="252" y="239"/>
                </a:lnTo>
                <a:lnTo>
                  <a:pt x="252" y="239"/>
                </a:lnTo>
                <a:lnTo>
                  <a:pt x="258" y="246"/>
                </a:lnTo>
                <a:lnTo>
                  <a:pt x="267" y="252"/>
                </a:lnTo>
                <a:lnTo>
                  <a:pt x="277" y="256"/>
                </a:lnTo>
                <a:lnTo>
                  <a:pt x="289" y="261"/>
                </a:lnTo>
                <a:lnTo>
                  <a:pt x="314" y="266"/>
                </a:lnTo>
                <a:lnTo>
                  <a:pt x="344" y="269"/>
                </a:lnTo>
                <a:lnTo>
                  <a:pt x="344" y="269"/>
                </a:lnTo>
                <a:lnTo>
                  <a:pt x="366" y="269"/>
                </a:lnTo>
                <a:lnTo>
                  <a:pt x="391" y="268"/>
                </a:lnTo>
                <a:lnTo>
                  <a:pt x="455" y="261"/>
                </a:lnTo>
                <a:lnTo>
                  <a:pt x="531" y="333"/>
                </a:lnTo>
                <a:lnTo>
                  <a:pt x="522" y="336"/>
                </a:lnTo>
                <a:lnTo>
                  <a:pt x="522" y="336"/>
                </a:lnTo>
                <a:close/>
                <a:moveTo>
                  <a:pt x="250" y="34"/>
                </a:moveTo>
                <a:lnTo>
                  <a:pt x="250" y="34"/>
                </a:lnTo>
                <a:lnTo>
                  <a:pt x="290" y="22"/>
                </a:lnTo>
                <a:lnTo>
                  <a:pt x="331" y="14"/>
                </a:lnTo>
                <a:lnTo>
                  <a:pt x="371" y="7"/>
                </a:lnTo>
                <a:lnTo>
                  <a:pt x="413" y="2"/>
                </a:lnTo>
                <a:lnTo>
                  <a:pt x="453" y="0"/>
                </a:lnTo>
                <a:lnTo>
                  <a:pt x="495" y="0"/>
                </a:lnTo>
                <a:lnTo>
                  <a:pt x="538" y="4"/>
                </a:lnTo>
                <a:lnTo>
                  <a:pt x="578" y="7"/>
                </a:lnTo>
                <a:lnTo>
                  <a:pt x="618" y="15"/>
                </a:lnTo>
                <a:lnTo>
                  <a:pt x="655" y="24"/>
                </a:lnTo>
                <a:lnTo>
                  <a:pt x="692" y="34"/>
                </a:lnTo>
                <a:lnTo>
                  <a:pt x="727" y="47"/>
                </a:lnTo>
                <a:lnTo>
                  <a:pt x="759" y="62"/>
                </a:lnTo>
                <a:lnTo>
                  <a:pt x="790" y="79"/>
                </a:lnTo>
                <a:lnTo>
                  <a:pt x="818" y="99"/>
                </a:lnTo>
                <a:lnTo>
                  <a:pt x="842" y="120"/>
                </a:lnTo>
                <a:lnTo>
                  <a:pt x="842" y="120"/>
                </a:lnTo>
                <a:lnTo>
                  <a:pt x="864" y="141"/>
                </a:lnTo>
                <a:lnTo>
                  <a:pt x="879" y="163"/>
                </a:lnTo>
                <a:lnTo>
                  <a:pt x="892" y="187"/>
                </a:lnTo>
                <a:lnTo>
                  <a:pt x="896" y="199"/>
                </a:lnTo>
                <a:lnTo>
                  <a:pt x="899" y="210"/>
                </a:lnTo>
                <a:lnTo>
                  <a:pt x="902" y="222"/>
                </a:lnTo>
                <a:lnTo>
                  <a:pt x="902" y="234"/>
                </a:lnTo>
                <a:lnTo>
                  <a:pt x="902" y="257"/>
                </a:lnTo>
                <a:lnTo>
                  <a:pt x="899" y="281"/>
                </a:lnTo>
                <a:lnTo>
                  <a:pt x="891" y="303"/>
                </a:lnTo>
                <a:lnTo>
                  <a:pt x="879" y="326"/>
                </a:lnTo>
                <a:lnTo>
                  <a:pt x="862" y="347"/>
                </a:lnTo>
                <a:lnTo>
                  <a:pt x="843" y="368"/>
                </a:lnTo>
                <a:lnTo>
                  <a:pt x="820" y="387"/>
                </a:lnTo>
                <a:lnTo>
                  <a:pt x="793" y="405"/>
                </a:lnTo>
                <a:lnTo>
                  <a:pt x="763" y="422"/>
                </a:lnTo>
                <a:lnTo>
                  <a:pt x="729" y="439"/>
                </a:lnTo>
                <a:lnTo>
                  <a:pt x="692" y="452"/>
                </a:lnTo>
                <a:lnTo>
                  <a:pt x="692" y="452"/>
                </a:lnTo>
                <a:lnTo>
                  <a:pt x="653" y="464"/>
                </a:lnTo>
                <a:lnTo>
                  <a:pt x="613" y="473"/>
                </a:lnTo>
                <a:lnTo>
                  <a:pt x="573" y="479"/>
                </a:lnTo>
                <a:lnTo>
                  <a:pt x="531" y="484"/>
                </a:lnTo>
                <a:lnTo>
                  <a:pt x="489" y="486"/>
                </a:lnTo>
                <a:lnTo>
                  <a:pt x="447" y="486"/>
                </a:lnTo>
                <a:lnTo>
                  <a:pt x="406" y="483"/>
                </a:lnTo>
                <a:lnTo>
                  <a:pt x="366" y="478"/>
                </a:lnTo>
                <a:lnTo>
                  <a:pt x="326" y="471"/>
                </a:lnTo>
                <a:lnTo>
                  <a:pt x="287" y="463"/>
                </a:lnTo>
                <a:lnTo>
                  <a:pt x="252" y="451"/>
                </a:lnTo>
                <a:lnTo>
                  <a:pt x="216" y="439"/>
                </a:lnTo>
                <a:lnTo>
                  <a:pt x="183" y="424"/>
                </a:lnTo>
                <a:lnTo>
                  <a:pt x="153" y="407"/>
                </a:lnTo>
                <a:lnTo>
                  <a:pt x="126" y="387"/>
                </a:lnTo>
                <a:lnTo>
                  <a:pt x="100" y="367"/>
                </a:lnTo>
                <a:lnTo>
                  <a:pt x="100" y="367"/>
                </a:lnTo>
                <a:lnTo>
                  <a:pt x="80" y="345"/>
                </a:lnTo>
                <a:lnTo>
                  <a:pt x="63" y="321"/>
                </a:lnTo>
                <a:lnTo>
                  <a:pt x="52" y="300"/>
                </a:lnTo>
                <a:lnTo>
                  <a:pt x="47" y="288"/>
                </a:lnTo>
                <a:lnTo>
                  <a:pt x="43" y="276"/>
                </a:lnTo>
                <a:lnTo>
                  <a:pt x="42" y="264"/>
                </a:lnTo>
                <a:lnTo>
                  <a:pt x="40" y="252"/>
                </a:lnTo>
                <a:lnTo>
                  <a:pt x="42" y="229"/>
                </a:lnTo>
                <a:lnTo>
                  <a:pt x="45" y="205"/>
                </a:lnTo>
                <a:lnTo>
                  <a:pt x="53" y="182"/>
                </a:lnTo>
                <a:lnTo>
                  <a:pt x="65" y="160"/>
                </a:lnTo>
                <a:lnTo>
                  <a:pt x="82" y="138"/>
                </a:lnTo>
                <a:lnTo>
                  <a:pt x="100" y="118"/>
                </a:lnTo>
                <a:lnTo>
                  <a:pt x="124" y="98"/>
                </a:lnTo>
                <a:lnTo>
                  <a:pt x="151" y="79"/>
                </a:lnTo>
                <a:lnTo>
                  <a:pt x="181" y="62"/>
                </a:lnTo>
                <a:lnTo>
                  <a:pt x="215" y="47"/>
                </a:lnTo>
                <a:lnTo>
                  <a:pt x="250" y="34"/>
                </a:lnTo>
                <a:lnTo>
                  <a:pt x="250" y="34"/>
                </a:lnTo>
                <a:close/>
              </a:path>
            </a:pathLst>
          </a:custGeom>
          <a:solidFill>
            <a:srgbClr val="00338D"/>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6492614" y="3220982"/>
            <a:ext cx="1604865" cy="501650"/>
          </a:xfrm>
          <a:prstGeom prst="rect">
            <a:avLst/>
          </a:prstGeom>
          <a:noFill/>
        </p:spPr>
        <p:txBody>
          <a:bodyPr wrap="square" lIns="54610" tIns="54610" rIns="54610" bIns="54610" rtlCol="0">
            <a:noAutofit/>
          </a:bodyPr>
          <a:lstStyle/>
          <a:p>
            <a:pPr algn="ctr">
              <a:spcAft>
                <a:spcPts val="600"/>
              </a:spcAft>
            </a:pPr>
            <a:r>
              <a:rPr lang="en-US" sz="1000" dirty="0" err="1" smtClean="0">
                <a:solidFill>
                  <a:schemeClr val="tx2"/>
                </a:solidFill>
              </a:rPr>
              <a:t>Avantages</a:t>
            </a:r>
            <a:r>
              <a:rPr lang="en-US" sz="1000" dirty="0" smtClean="0">
                <a:solidFill>
                  <a:schemeClr val="tx2"/>
                </a:solidFill>
              </a:rPr>
              <a:t> en nature – Plan </a:t>
            </a:r>
            <a:r>
              <a:rPr lang="en-US" sz="1000" dirty="0" err="1" smtClean="0">
                <a:solidFill>
                  <a:schemeClr val="tx2"/>
                </a:solidFill>
              </a:rPr>
              <a:t>d’options</a:t>
            </a:r>
            <a:r>
              <a:rPr lang="en-US" sz="1000" dirty="0" smtClean="0">
                <a:solidFill>
                  <a:schemeClr val="tx2"/>
                </a:solidFill>
              </a:rPr>
              <a:t> sur actions / Warrants – Régime </a:t>
            </a:r>
            <a:r>
              <a:rPr lang="en-US" sz="1000" dirty="0" err="1" smtClean="0">
                <a:solidFill>
                  <a:schemeClr val="tx2"/>
                </a:solidFill>
              </a:rPr>
              <a:t>complémentaire</a:t>
            </a:r>
            <a:r>
              <a:rPr lang="en-US" sz="1000" dirty="0" smtClean="0">
                <a:solidFill>
                  <a:schemeClr val="tx2"/>
                </a:solidFill>
              </a:rPr>
              <a:t> de pension</a:t>
            </a:r>
          </a:p>
        </p:txBody>
      </p:sp>
      <p:sp>
        <p:nvSpPr>
          <p:cNvPr id="56" name="TextBox 55"/>
          <p:cNvSpPr txBox="1"/>
          <p:nvPr/>
        </p:nvSpPr>
        <p:spPr>
          <a:xfrm>
            <a:off x="3624860" y="4807020"/>
            <a:ext cx="1604865" cy="501650"/>
          </a:xfrm>
          <a:prstGeom prst="rect">
            <a:avLst/>
          </a:prstGeom>
          <a:noFill/>
        </p:spPr>
        <p:txBody>
          <a:bodyPr wrap="square" lIns="54610" tIns="54610" rIns="54610" bIns="54610" rtlCol="0">
            <a:noAutofit/>
          </a:bodyPr>
          <a:lstStyle/>
          <a:p>
            <a:pPr algn="ctr">
              <a:spcAft>
                <a:spcPts val="600"/>
              </a:spcAft>
            </a:pPr>
            <a:r>
              <a:rPr lang="en-US" sz="1050" b="1" u="sng" dirty="0" err="1" smtClean="0">
                <a:solidFill>
                  <a:schemeClr val="accent5"/>
                </a:solidFill>
              </a:rPr>
              <a:t>Demande</a:t>
            </a:r>
            <a:r>
              <a:rPr lang="en-US" sz="1050" b="1" u="sng" dirty="0" smtClean="0">
                <a:solidFill>
                  <a:schemeClr val="accent5"/>
                </a:solidFill>
              </a:rPr>
              <a:t> </a:t>
            </a:r>
            <a:r>
              <a:rPr lang="en-US" sz="1050" b="1" u="sng" dirty="0" err="1" smtClean="0">
                <a:solidFill>
                  <a:schemeClr val="accent5"/>
                </a:solidFill>
              </a:rPr>
              <a:t>d’ouverture</a:t>
            </a:r>
            <a:r>
              <a:rPr lang="en-US" sz="1050" b="1" u="sng" dirty="0" smtClean="0">
                <a:solidFill>
                  <a:schemeClr val="accent5"/>
                </a:solidFill>
              </a:rPr>
              <a:t> de </a:t>
            </a:r>
            <a:r>
              <a:rPr lang="en-US" sz="1050" b="1" u="sng" dirty="0" err="1" smtClean="0">
                <a:solidFill>
                  <a:schemeClr val="accent5"/>
                </a:solidFill>
              </a:rPr>
              <a:t>procédure</a:t>
            </a:r>
            <a:r>
              <a:rPr lang="en-US" sz="1050" b="1" u="sng" dirty="0" smtClean="0">
                <a:solidFill>
                  <a:schemeClr val="accent5"/>
                </a:solidFill>
              </a:rPr>
              <a:t> amiable </a:t>
            </a:r>
            <a:endParaRPr lang="en-US" sz="1000" b="1" u="sng" dirty="0" smtClean="0">
              <a:solidFill>
                <a:schemeClr val="accent5"/>
              </a:solidFill>
            </a:endParaRPr>
          </a:p>
        </p:txBody>
      </p:sp>
      <p:cxnSp>
        <p:nvCxnSpPr>
          <p:cNvPr id="57" name="Straight Arrow Connector 56"/>
          <p:cNvCxnSpPr>
            <a:endCxn id="56" idx="1"/>
          </p:cNvCxnSpPr>
          <p:nvPr/>
        </p:nvCxnSpPr>
        <p:spPr>
          <a:xfrm>
            <a:off x="2572239" y="5046678"/>
            <a:ext cx="1052621" cy="1116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188077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5" grpId="0" animBg="1"/>
      <p:bldP spid="47" grpId="0" animBg="1"/>
      <p:bldP spid="50" grpId="0" animBg="1"/>
      <p:bldP spid="51" grpId="0"/>
      <p:bldP spid="52" grpId="0"/>
      <p:bldP spid="54" grpId="0" animBg="1"/>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807" y="0"/>
            <a:ext cx="9906000" cy="5997485"/>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chemeClr val="accent1"/>
          </a:solidFill>
          <a:ln>
            <a:solidFill>
              <a:schemeClr val="bg1"/>
            </a:solidFill>
          </a:ln>
        </p:spPr>
        <p:txBody>
          <a:bodyPr wrap="square" lIns="0" tIns="0" rIns="0" bIns="0" rtlCol="0"/>
          <a:lstStyle/>
          <a:p>
            <a:endParaRPr lang="fr-BE" sz="1350" dirty="0"/>
          </a:p>
        </p:txBody>
      </p:sp>
      <p:sp>
        <p:nvSpPr>
          <p:cNvPr id="4" name="object 4"/>
          <p:cNvSpPr/>
          <p:nvPr/>
        </p:nvSpPr>
        <p:spPr>
          <a:xfrm>
            <a:off x="389127" y="3575076"/>
            <a:ext cx="9118283" cy="0"/>
          </a:xfrm>
          <a:custGeom>
            <a:avLst/>
            <a:gdLst/>
            <a:ahLst/>
            <a:cxnLst/>
            <a:rect l="l" t="t" r="r" b="b"/>
            <a:pathLst>
              <a:path w="12157710">
                <a:moveTo>
                  <a:pt x="0" y="0"/>
                </a:moveTo>
                <a:lnTo>
                  <a:pt x="12157637" y="0"/>
                </a:lnTo>
              </a:path>
            </a:pathLst>
          </a:custGeom>
          <a:ln w="49536">
            <a:solidFill>
              <a:srgbClr val="5D4837"/>
            </a:solidFill>
          </a:ln>
        </p:spPr>
        <p:txBody>
          <a:bodyPr wrap="square" lIns="0" tIns="0" rIns="0" bIns="0" rtlCol="0"/>
          <a:lstStyle/>
          <a:p>
            <a:endParaRPr lang="fr-BE" sz="1350" dirty="0"/>
          </a:p>
        </p:txBody>
      </p:sp>
      <p:sp>
        <p:nvSpPr>
          <p:cNvPr id="5" name="object 5"/>
          <p:cNvSpPr/>
          <p:nvPr/>
        </p:nvSpPr>
        <p:spPr>
          <a:xfrm>
            <a:off x="404867" y="3593657"/>
            <a:ext cx="0" cy="70009"/>
          </a:xfrm>
          <a:custGeom>
            <a:avLst/>
            <a:gdLst/>
            <a:ahLst/>
            <a:cxnLst/>
            <a:rect l="l" t="t" r="r" b="b"/>
            <a:pathLst>
              <a:path h="93345">
                <a:moveTo>
                  <a:pt x="0" y="0"/>
                </a:moveTo>
                <a:lnTo>
                  <a:pt x="0" y="92832"/>
                </a:lnTo>
              </a:path>
            </a:pathLst>
          </a:custGeom>
          <a:ln w="41989">
            <a:solidFill>
              <a:srgbClr val="5D4837"/>
            </a:solidFill>
          </a:ln>
        </p:spPr>
        <p:txBody>
          <a:bodyPr wrap="square" lIns="0" tIns="0" rIns="0" bIns="0" rtlCol="0"/>
          <a:lstStyle/>
          <a:p>
            <a:endParaRPr lang="fr-BE" sz="1350" dirty="0"/>
          </a:p>
        </p:txBody>
      </p:sp>
      <p:sp>
        <p:nvSpPr>
          <p:cNvPr id="6" name="object 6"/>
          <p:cNvSpPr/>
          <p:nvPr/>
        </p:nvSpPr>
        <p:spPr>
          <a:xfrm>
            <a:off x="60009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7" name="object 7"/>
          <p:cNvSpPr/>
          <p:nvPr/>
        </p:nvSpPr>
        <p:spPr>
          <a:xfrm>
            <a:off x="795295"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8" name="object 8"/>
          <p:cNvSpPr/>
          <p:nvPr/>
        </p:nvSpPr>
        <p:spPr>
          <a:xfrm>
            <a:off x="987347"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9" name="object 9"/>
          <p:cNvSpPr/>
          <p:nvPr/>
        </p:nvSpPr>
        <p:spPr>
          <a:xfrm>
            <a:off x="11794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0" name="object 10"/>
          <p:cNvSpPr/>
          <p:nvPr/>
        </p:nvSpPr>
        <p:spPr>
          <a:xfrm>
            <a:off x="1374641"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1" name="object 11"/>
          <p:cNvSpPr/>
          <p:nvPr/>
        </p:nvSpPr>
        <p:spPr>
          <a:xfrm>
            <a:off x="156667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12" name="object 12"/>
          <p:cNvSpPr/>
          <p:nvPr/>
        </p:nvSpPr>
        <p:spPr>
          <a:xfrm>
            <a:off x="175874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3" name="object 13"/>
          <p:cNvSpPr/>
          <p:nvPr/>
        </p:nvSpPr>
        <p:spPr>
          <a:xfrm>
            <a:off x="195396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4" name="object 14"/>
          <p:cNvSpPr/>
          <p:nvPr/>
        </p:nvSpPr>
        <p:spPr>
          <a:xfrm>
            <a:off x="2149170"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15" name="object 15"/>
          <p:cNvSpPr/>
          <p:nvPr/>
        </p:nvSpPr>
        <p:spPr>
          <a:xfrm>
            <a:off x="233807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6" name="object 16"/>
          <p:cNvSpPr/>
          <p:nvPr/>
        </p:nvSpPr>
        <p:spPr>
          <a:xfrm>
            <a:off x="25332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17" name="object 17"/>
          <p:cNvSpPr/>
          <p:nvPr/>
        </p:nvSpPr>
        <p:spPr>
          <a:xfrm>
            <a:off x="2728517"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18" name="object 18"/>
          <p:cNvSpPr/>
          <p:nvPr/>
        </p:nvSpPr>
        <p:spPr>
          <a:xfrm>
            <a:off x="2920569"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19" name="object 19"/>
          <p:cNvSpPr/>
          <p:nvPr/>
        </p:nvSpPr>
        <p:spPr>
          <a:xfrm>
            <a:off x="31126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0" name="object 20"/>
          <p:cNvSpPr/>
          <p:nvPr/>
        </p:nvSpPr>
        <p:spPr>
          <a:xfrm>
            <a:off x="3307844"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1" name="object 21"/>
          <p:cNvSpPr/>
          <p:nvPr/>
        </p:nvSpPr>
        <p:spPr>
          <a:xfrm>
            <a:off x="3499897"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22" name="object 22"/>
          <p:cNvSpPr/>
          <p:nvPr/>
        </p:nvSpPr>
        <p:spPr>
          <a:xfrm>
            <a:off x="3691952"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3" name="object 23"/>
          <p:cNvSpPr/>
          <p:nvPr/>
        </p:nvSpPr>
        <p:spPr>
          <a:xfrm>
            <a:off x="3887172"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4" name="object 24"/>
          <p:cNvSpPr/>
          <p:nvPr/>
        </p:nvSpPr>
        <p:spPr>
          <a:xfrm>
            <a:off x="408239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5" name="object 25"/>
          <p:cNvSpPr/>
          <p:nvPr/>
        </p:nvSpPr>
        <p:spPr>
          <a:xfrm>
            <a:off x="4271299"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26" name="object 26"/>
          <p:cNvSpPr/>
          <p:nvPr/>
        </p:nvSpPr>
        <p:spPr>
          <a:xfrm>
            <a:off x="4466501"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27" name="object 27"/>
          <p:cNvSpPr/>
          <p:nvPr/>
        </p:nvSpPr>
        <p:spPr>
          <a:xfrm>
            <a:off x="466172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28" name="object 28"/>
          <p:cNvSpPr/>
          <p:nvPr/>
        </p:nvSpPr>
        <p:spPr>
          <a:xfrm>
            <a:off x="4853776"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lang="fr-BE" sz="1350" dirty="0"/>
          </a:p>
        </p:txBody>
      </p:sp>
      <p:sp>
        <p:nvSpPr>
          <p:cNvPr id="29" name="object 29"/>
          <p:cNvSpPr/>
          <p:nvPr/>
        </p:nvSpPr>
        <p:spPr>
          <a:xfrm>
            <a:off x="5045828"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lang="fr-BE" sz="1350" dirty="0"/>
          </a:p>
        </p:txBody>
      </p:sp>
      <p:sp>
        <p:nvSpPr>
          <p:cNvPr id="30" name="object 30"/>
          <p:cNvSpPr/>
          <p:nvPr/>
        </p:nvSpPr>
        <p:spPr>
          <a:xfrm>
            <a:off x="52410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1" name="object 31"/>
          <p:cNvSpPr/>
          <p:nvPr/>
        </p:nvSpPr>
        <p:spPr>
          <a:xfrm>
            <a:off x="5433122"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32" name="object 32"/>
          <p:cNvSpPr/>
          <p:nvPr/>
        </p:nvSpPr>
        <p:spPr>
          <a:xfrm>
            <a:off x="5625175"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33" name="object 33"/>
          <p:cNvSpPr/>
          <p:nvPr/>
        </p:nvSpPr>
        <p:spPr>
          <a:xfrm>
            <a:off x="58203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4" name="object 34"/>
          <p:cNvSpPr/>
          <p:nvPr/>
        </p:nvSpPr>
        <p:spPr>
          <a:xfrm>
            <a:off x="601559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5" name="object 35"/>
          <p:cNvSpPr/>
          <p:nvPr/>
        </p:nvSpPr>
        <p:spPr>
          <a:xfrm>
            <a:off x="62045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6" name="object 36"/>
          <p:cNvSpPr/>
          <p:nvPr/>
        </p:nvSpPr>
        <p:spPr>
          <a:xfrm>
            <a:off x="639970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7" name="object 37"/>
          <p:cNvSpPr/>
          <p:nvPr/>
        </p:nvSpPr>
        <p:spPr>
          <a:xfrm>
            <a:off x="659492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38" name="object 38"/>
          <p:cNvSpPr/>
          <p:nvPr/>
        </p:nvSpPr>
        <p:spPr>
          <a:xfrm>
            <a:off x="6786998"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39" name="object 39"/>
          <p:cNvSpPr/>
          <p:nvPr/>
        </p:nvSpPr>
        <p:spPr>
          <a:xfrm>
            <a:off x="697905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40" name="object 40"/>
          <p:cNvSpPr/>
          <p:nvPr/>
        </p:nvSpPr>
        <p:spPr>
          <a:xfrm>
            <a:off x="717425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1" name="object 41"/>
          <p:cNvSpPr/>
          <p:nvPr/>
        </p:nvSpPr>
        <p:spPr>
          <a:xfrm>
            <a:off x="736632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lang="fr-BE" sz="1350" dirty="0"/>
          </a:p>
        </p:txBody>
      </p:sp>
      <p:sp>
        <p:nvSpPr>
          <p:cNvPr id="42" name="object 42"/>
          <p:cNvSpPr/>
          <p:nvPr/>
        </p:nvSpPr>
        <p:spPr>
          <a:xfrm>
            <a:off x="75583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3" name="object 43"/>
          <p:cNvSpPr/>
          <p:nvPr/>
        </p:nvSpPr>
        <p:spPr>
          <a:xfrm>
            <a:off x="775360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lang="fr-BE" sz="1350" dirty="0"/>
          </a:p>
        </p:txBody>
      </p:sp>
      <p:sp>
        <p:nvSpPr>
          <p:cNvPr id="44" name="object 44"/>
          <p:cNvSpPr/>
          <p:nvPr/>
        </p:nvSpPr>
        <p:spPr>
          <a:xfrm>
            <a:off x="794880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5" name="object 45"/>
          <p:cNvSpPr/>
          <p:nvPr/>
        </p:nvSpPr>
        <p:spPr>
          <a:xfrm>
            <a:off x="81377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6" name="object 46"/>
          <p:cNvSpPr/>
          <p:nvPr/>
        </p:nvSpPr>
        <p:spPr>
          <a:xfrm>
            <a:off x="83329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7" name="object 47"/>
          <p:cNvSpPr/>
          <p:nvPr/>
        </p:nvSpPr>
        <p:spPr>
          <a:xfrm>
            <a:off x="852813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48" name="object 48"/>
          <p:cNvSpPr/>
          <p:nvPr/>
        </p:nvSpPr>
        <p:spPr>
          <a:xfrm>
            <a:off x="8720201"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49" name="object 49"/>
          <p:cNvSpPr/>
          <p:nvPr/>
        </p:nvSpPr>
        <p:spPr>
          <a:xfrm>
            <a:off x="89122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50" name="object 50"/>
          <p:cNvSpPr/>
          <p:nvPr/>
        </p:nvSpPr>
        <p:spPr>
          <a:xfrm>
            <a:off x="9107477"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lang="fr-BE" sz="1350" dirty="0"/>
          </a:p>
        </p:txBody>
      </p:sp>
      <p:sp>
        <p:nvSpPr>
          <p:cNvPr id="51" name="object 51"/>
          <p:cNvSpPr/>
          <p:nvPr/>
        </p:nvSpPr>
        <p:spPr>
          <a:xfrm>
            <a:off x="9299529"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lang="fr-BE" sz="1350" dirty="0"/>
          </a:p>
        </p:txBody>
      </p:sp>
      <p:sp>
        <p:nvSpPr>
          <p:cNvPr id="52" name="object 52"/>
          <p:cNvSpPr/>
          <p:nvPr/>
        </p:nvSpPr>
        <p:spPr>
          <a:xfrm>
            <a:off x="949160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lang="fr-BE" sz="1350" dirty="0"/>
          </a:p>
        </p:txBody>
      </p:sp>
      <p:sp>
        <p:nvSpPr>
          <p:cNvPr id="53" name="object 53"/>
          <p:cNvSpPr/>
          <p:nvPr/>
        </p:nvSpPr>
        <p:spPr>
          <a:xfrm>
            <a:off x="2397876" y="4116794"/>
            <a:ext cx="5101113" cy="1883569"/>
          </a:xfrm>
          <a:custGeom>
            <a:avLst/>
            <a:gdLst/>
            <a:ahLst/>
            <a:cxnLst/>
            <a:rect l="l" t="t" r="r" b="b"/>
            <a:pathLst>
              <a:path w="6801484" h="2511425">
                <a:moveTo>
                  <a:pt x="3833355" y="8398"/>
                </a:moveTo>
                <a:lnTo>
                  <a:pt x="2975917" y="8398"/>
                </a:lnTo>
                <a:lnTo>
                  <a:pt x="3030634" y="0"/>
                </a:lnTo>
                <a:lnTo>
                  <a:pt x="3778639" y="0"/>
                </a:lnTo>
                <a:lnTo>
                  <a:pt x="3833355" y="8398"/>
                </a:lnTo>
                <a:close/>
              </a:path>
              <a:path w="6801484" h="2511425">
                <a:moveTo>
                  <a:pt x="3995841" y="25195"/>
                </a:moveTo>
                <a:lnTo>
                  <a:pt x="2813425" y="25195"/>
                </a:lnTo>
                <a:lnTo>
                  <a:pt x="2921472" y="8398"/>
                </a:lnTo>
                <a:lnTo>
                  <a:pt x="3887798" y="8398"/>
                </a:lnTo>
                <a:lnTo>
                  <a:pt x="3995841" y="25195"/>
                </a:lnTo>
                <a:close/>
              </a:path>
              <a:path w="6801484" h="2511425">
                <a:moveTo>
                  <a:pt x="121158" y="2511156"/>
                </a:moveTo>
                <a:lnTo>
                  <a:pt x="0" y="2511156"/>
                </a:lnTo>
                <a:lnTo>
                  <a:pt x="0" y="2032440"/>
                </a:lnTo>
                <a:lnTo>
                  <a:pt x="11272" y="1990448"/>
                </a:lnTo>
                <a:lnTo>
                  <a:pt x="23333" y="1948455"/>
                </a:lnTo>
                <a:lnTo>
                  <a:pt x="36174" y="1906463"/>
                </a:lnTo>
                <a:lnTo>
                  <a:pt x="49789" y="1872869"/>
                </a:lnTo>
                <a:lnTo>
                  <a:pt x="64173" y="1830876"/>
                </a:lnTo>
                <a:lnTo>
                  <a:pt x="79319" y="1788883"/>
                </a:lnTo>
                <a:lnTo>
                  <a:pt x="95220" y="1755289"/>
                </a:lnTo>
                <a:lnTo>
                  <a:pt x="111870" y="1713297"/>
                </a:lnTo>
                <a:lnTo>
                  <a:pt x="129263" y="1679703"/>
                </a:lnTo>
                <a:lnTo>
                  <a:pt x="147393" y="1637710"/>
                </a:lnTo>
                <a:lnTo>
                  <a:pt x="166252" y="1604116"/>
                </a:lnTo>
                <a:lnTo>
                  <a:pt x="185835" y="1570522"/>
                </a:lnTo>
                <a:lnTo>
                  <a:pt x="206136" y="1528529"/>
                </a:lnTo>
                <a:lnTo>
                  <a:pt x="227148" y="1494935"/>
                </a:lnTo>
                <a:lnTo>
                  <a:pt x="248864" y="1461341"/>
                </a:lnTo>
                <a:lnTo>
                  <a:pt x="271278" y="1419349"/>
                </a:lnTo>
                <a:lnTo>
                  <a:pt x="294385" y="1385755"/>
                </a:lnTo>
                <a:lnTo>
                  <a:pt x="318177" y="1352161"/>
                </a:lnTo>
                <a:lnTo>
                  <a:pt x="342648" y="1318567"/>
                </a:lnTo>
                <a:lnTo>
                  <a:pt x="367792" y="1284972"/>
                </a:lnTo>
                <a:lnTo>
                  <a:pt x="393602" y="1251378"/>
                </a:lnTo>
                <a:lnTo>
                  <a:pt x="420073" y="1217784"/>
                </a:lnTo>
                <a:lnTo>
                  <a:pt x="447197" y="1184190"/>
                </a:lnTo>
                <a:lnTo>
                  <a:pt x="474969" y="1150596"/>
                </a:lnTo>
                <a:lnTo>
                  <a:pt x="503382" y="1117002"/>
                </a:lnTo>
                <a:lnTo>
                  <a:pt x="532429" y="1083408"/>
                </a:lnTo>
                <a:lnTo>
                  <a:pt x="562105" y="1049814"/>
                </a:lnTo>
                <a:lnTo>
                  <a:pt x="592403" y="1016220"/>
                </a:lnTo>
                <a:lnTo>
                  <a:pt x="623317" y="991024"/>
                </a:lnTo>
                <a:lnTo>
                  <a:pt x="654839" y="957430"/>
                </a:lnTo>
                <a:lnTo>
                  <a:pt x="686965" y="923836"/>
                </a:lnTo>
                <a:lnTo>
                  <a:pt x="719687" y="898641"/>
                </a:lnTo>
                <a:lnTo>
                  <a:pt x="753000" y="865047"/>
                </a:lnTo>
                <a:lnTo>
                  <a:pt x="786896" y="839851"/>
                </a:lnTo>
                <a:lnTo>
                  <a:pt x="821370" y="814656"/>
                </a:lnTo>
                <a:lnTo>
                  <a:pt x="856415" y="781061"/>
                </a:lnTo>
                <a:lnTo>
                  <a:pt x="892024" y="755866"/>
                </a:lnTo>
                <a:lnTo>
                  <a:pt x="928193" y="730670"/>
                </a:lnTo>
                <a:lnTo>
                  <a:pt x="964913" y="697076"/>
                </a:lnTo>
                <a:lnTo>
                  <a:pt x="1039984" y="646685"/>
                </a:lnTo>
                <a:lnTo>
                  <a:pt x="1117187" y="596294"/>
                </a:lnTo>
                <a:lnTo>
                  <a:pt x="1196471" y="545903"/>
                </a:lnTo>
                <a:lnTo>
                  <a:pt x="1277785" y="495512"/>
                </a:lnTo>
                <a:lnTo>
                  <a:pt x="1319188" y="478715"/>
                </a:lnTo>
                <a:lnTo>
                  <a:pt x="1403452" y="428324"/>
                </a:lnTo>
                <a:lnTo>
                  <a:pt x="1446301" y="411527"/>
                </a:lnTo>
                <a:lnTo>
                  <a:pt x="1489619" y="386331"/>
                </a:lnTo>
                <a:lnTo>
                  <a:pt x="1533401" y="369534"/>
                </a:lnTo>
                <a:lnTo>
                  <a:pt x="1577639" y="344339"/>
                </a:lnTo>
                <a:lnTo>
                  <a:pt x="1759031" y="277151"/>
                </a:lnTo>
                <a:lnTo>
                  <a:pt x="1805458" y="251955"/>
                </a:lnTo>
                <a:lnTo>
                  <a:pt x="1899560" y="218361"/>
                </a:lnTo>
                <a:lnTo>
                  <a:pt x="1947222" y="209962"/>
                </a:lnTo>
                <a:lnTo>
                  <a:pt x="2092583" y="159571"/>
                </a:lnTo>
                <a:lnTo>
                  <a:pt x="2141805" y="151173"/>
                </a:lnTo>
                <a:lnTo>
                  <a:pt x="2191402" y="134376"/>
                </a:lnTo>
                <a:lnTo>
                  <a:pt x="2241366" y="125977"/>
                </a:lnTo>
                <a:lnTo>
                  <a:pt x="2291692" y="109180"/>
                </a:lnTo>
                <a:lnTo>
                  <a:pt x="2342373" y="100782"/>
                </a:lnTo>
                <a:lnTo>
                  <a:pt x="2393402" y="83985"/>
                </a:lnTo>
                <a:lnTo>
                  <a:pt x="2759835" y="25195"/>
                </a:lnTo>
                <a:lnTo>
                  <a:pt x="4049427" y="25195"/>
                </a:lnTo>
                <a:lnTo>
                  <a:pt x="4415813" y="83985"/>
                </a:lnTo>
                <a:lnTo>
                  <a:pt x="4466831" y="100782"/>
                </a:lnTo>
                <a:lnTo>
                  <a:pt x="4517499" y="109180"/>
                </a:lnTo>
                <a:lnTo>
                  <a:pt x="4567811" y="125977"/>
                </a:lnTo>
                <a:lnTo>
                  <a:pt x="4617760" y="134376"/>
                </a:lnTo>
                <a:lnTo>
                  <a:pt x="4667340" y="151173"/>
                </a:lnTo>
                <a:lnTo>
                  <a:pt x="4716544" y="159571"/>
                </a:lnTo>
                <a:lnTo>
                  <a:pt x="4837819" y="201564"/>
                </a:lnTo>
                <a:lnTo>
                  <a:pt x="3308081" y="201564"/>
                </a:lnTo>
                <a:lnTo>
                  <a:pt x="3252579" y="209962"/>
                </a:lnTo>
                <a:lnTo>
                  <a:pt x="3087584" y="209962"/>
                </a:lnTo>
                <a:lnTo>
                  <a:pt x="3033114" y="218361"/>
                </a:lnTo>
                <a:lnTo>
                  <a:pt x="2925008" y="218361"/>
                </a:lnTo>
                <a:lnTo>
                  <a:pt x="2765041" y="243556"/>
                </a:lnTo>
                <a:lnTo>
                  <a:pt x="2712332" y="243556"/>
                </a:lnTo>
                <a:lnTo>
                  <a:pt x="2504747" y="277151"/>
                </a:lnTo>
                <a:lnTo>
                  <a:pt x="2453699" y="293948"/>
                </a:lnTo>
                <a:lnTo>
                  <a:pt x="2352671" y="310745"/>
                </a:lnTo>
                <a:lnTo>
                  <a:pt x="2302705" y="327542"/>
                </a:lnTo>
                <a:lnTo>
                  <a:pt x="2253113" y="335940"/>
                </a:lnTo>
                <a:lnTo>
                  <a:pt x="2203903" y="352737"/>
                </a:lnTo>
                <a:lnTo>
                  <a:pt x="2155082" y="361136"/>
                </a:lnTo>
                <a:lnTo>
                  <a:pt x="1870715" y="461918"/>
                </a:lnTo>
                <a:lnTo>
                  <a:pt x="1689808" y="529106"/>
                </a:lnTo>
                <a:lnTo>
                  <a:pt x="1645729" y="554302"/>
                </a:lnTo>
                <a:lnTo>
                  <a:pt x="1602124" y="571099"/>
                </a:lnTo>
                <a:lnTo>
                  <a:pt x="1559000" y="596294"/>
                </a:lnTo>
                <a:lnTo>
                  <a:pt x="1516363" y="613091"/>
                </a:lnTo>
                <a:lnTo>
                  <a:pt x="1474221" y="638287"/>
                </a:lnTo>
                <a:lnTo>
                  <a:pt x="1432581" y="655084"/>
                </a:lnTo>
                <a:lnTo>
                  <a:pt x="1350834" y="705475"/>
                </a:lnTo>
                <a:lnTo>
                  <a:pt x="1271178" y="755866"/>
                </a:lnTo>
                <a:lnTo>
                  <a:pt x="1193671" y="806257"/>
                </a:lnTo>
                <a:lnTo>
                  <a:pt x="1118368" y="856648"/>
                </a:lnTo>
                <a:lnTo>
                  <a:pt x="1081562" y="881844"/>
                </a:lnTo>
                <a:lnTo>
                  <a:pt x="1045327" y="907039"/>
                </a:lnTo>
                <a:lnTo>
                  <a:pt x="1009672" y="932235"/>
                </a:lnTo>
                <a:lnTo>
                  <a:pt x="974603" y="965829"/>
                </a:lnTo>
                <a:lnTo>
                  <a:pt x="940128" y="991024"/>
                </a:lnTo>
                <a:lnTo>
                  <a:pt x="906254" y="1024618"/>
                </a:lnTo>
                <a:lnTo>
                  <a:pt x="872987" y="1049814"/>
                </a:lnTo>
                <a:lnTo>
                  <a:pt x="840335" y="1075010"/>
                </a:lnTo>
                <a:lnTo>
                  <a:pt x="808305" y="1108604"/>
                </a:lnTo>
                <a:lnTo>
                  <a:pt x="776904" y="1142198"/>
                </a:lnTo>
                <a:lnTo>
                  <a:pt x="746138" y="1167393"/>
                </a:lnTo>
                <a:lnTo>
                  <a:pt x="716015" y="1200987"/>
                </a:lnTo>
                <a:lnTo>
                  <a:pt x="686543" y="1234581"/>
                </a:lnTo>
                <a:lnTo>
                  <a:pt x="657727" y="1268175"/>
                </a:lnTo>
                <a:lnTo>
                  <a:pt x="629576" y="1293371"/>
                </a:lnTo>
                <a:lnTo>
                  <a:pt x="602096" y="1326965"/>
                </a:lnTo>
                <a:lnTo>
                  <a:pt x="575294" y="1360559"/>
                </a:lnTo>
                <a:lnTo>
                  <a:pt x="549178" y="1394153"/>
                </a:lnTo>
                <a:lnTo>
                  <a:pt x="523754" y="1427747"/>
                </a:lnTo>
                <a:lnTo>
                  <a:pt x="499029" y="1461341"/>
                </a:lnTo>
                <a:lnTo>
                  <a:pt x="475011" y="1494935"/>
                </a:lnTo>
                <a:lnTo>
                  <a:pt x="451706" y="1536928"/>
                </a:lnTo>
                <a:lnTo>
                  <a:pt x="429122" y="1570522"/>
                </a:lnTo>
                <a:lnTo>
                  <a:pt x="407266" y="1604116"/>
                </a:lnTo>
                <a:lnTo>
                  <a:pt x="386145" y="1637710"/>
                </a:lnTo>
                <a:lnTo>
                  <a:pt x="365765" y="1679703"/>
                </a:lnTo>
                <a:lnTo>
                  <a:pt x="346134" y="1713297"/>
                </a:lnTo>
                <a:lnTo>
                  <a:pt x="327259" y="1746891"/>
                </a:lnTo>
                <a:lnTo>
                  <a:pt x="309147" y="1788883"/>
                </a:lnTo>
                <a:lnTo>
                  <a:pt x="291806" y="1822477"/>
                </a:lnTo>
                <a:lnTo>
                  <a:pt x="275241" y="1864470"/>
                </a:lnTo>
                <a:lnTo>
                  <a:pt x="259460" y="1898064"/>
                </a:lnTo>
                <a:lnTo>
                  <a:pt x="244471" y="1940057"/>
                </a:lnTo>
                <a:lnTo>
                  <a:pt x="230280" y="1973651"/>
                </a:lnTo>
                <a:lnTo>
                  <a:pt x="216894" y="2015643"/>
                </a:lnTo>
                <a:lnTo>
                  <a:pt x="204321" y="2057636"/>
                </a:lnTo>
                <a:lnTo>
                  <a:pt x="192567" y="2091230"/>
                </a:lnTo>
                <a:lnTo>
                  <a:pt x="181640" y="2133223"/>
                </a:lnTo>
                <a:lnTo>
                  <a:pt x="171547" y="2175215"/>
                </a:lnTo>
                <a:lnTo>
                  <a:pt x="162294" y="2208809"/>
                </a:lnTo>
                <a:lnTo>
                  <a:pt x="153888" y="2250802"/>
                </a:lnTo>
                <a:lnTo>
                  <a:pt x="146338" y="2292794"/>
                </a:lnTo>
                <a:lnTo>
                  <a:pt x="139649" y="2334787"/>
                </a:lnTo>
                <a:lnTo>
                  <a:pt x="133830" y="2376780"/>
                </a:lnTo>
                <a:lnTo>
                  <a:pt x="128886" y="2418772"/>
                </a:lnTo>
                <a:lnTo>
                  <a:pt x="124825" y="2460765"/>
                </a:lnTo>
                <a:lnTo>
                  <a:pt x="121655" y="2502757"/>
                </a:lnTo>
                <a:lnTo>
                  <a:pt x="121158" y="2511156"/>
                </a:lnTo>
                <a:close/>
              </a:path>
              <a:path w="6801484" h="2511425">
                <a:moveTo>
                  <a:pt x="3476008" y="209962"/>
                </a:moveTo>
                <a:lnTo>
                  <a:pt x="3331963" y="209962"/>
                </a:lnTo>
                <a:lnTo>
                  <a:pt x="3308081" y="201564"/>
                </a:lnTo>
                <a:lnTo>
                  <a:pt x="3501193" y="201564"/>
                </a:lnTo>
                <a:lnTo>
                  <a:pt x="3476008" y="209962"/>
                </a:lnTo>
                <a:close/>
              </a:path>
              <a:path w="6801484" h="2511425">
                <a:moveTo>
                  <a:pt x="6800878" y="2511156"/>
                </a:moveTo>
                <a:lnTo>
                  <a:pt x="6679749" y="2511156"/>
                </a:lnTo>
                <a:lnTo>
                  <a:pt x="6679256" y="2502757"/>
                </a:lnTo>
                <a:lnTo>
                  <a:pt x="6676104" y="2460765"/>
                </a:lnTo>
                <a:lnTo>
                  <a:pt x="6672066" y="2418772"/>
                </a:lnTo>
                <a:lnTo>
                  <a:pt x="6667151" y="2376780"/>
                </a:lnTo>
                <a:lnTo>
                  <a:pt x="6661364" y="2334787"/>
                </a:lnTo>
                <a:lnTo>
                  <a:pt x="6654714" y="2292794"/>
                </a:lnTo>
                <a:lnTo>
                  <a:pt x="6647206" y="2250802"/>
                </a:lnTo>
                <a:lnTo>
                  <a:pt x="6638847" y="2208809"/>
                </a:lnTo>
                <a:lnTo>
                  <a:pt x="6629645" y="2175215"/>
                </a:lnTo>
                <a:lnTo>
                  <a:pt x="6619607" y="2133223"/>
                </a:lnTo>
                <a:lnTo>
                  <a:pt x="6608739" y="2091230"/>
                </a:lnTo>
                <a:lnTo>
                  <a:pt x="6597049" y="2057636"/>
                </a:lnTo>
                <a:lnTo>
                  <a:pt x="6584543" y="2015643"/>
                </a:lnTo>
                <a:lnTo>
                  <a:pt x="6571229" y="1973651"/>
                </a:lnTo>
                <a:lnTo>
                  <a:pt x="6557113" y="1940057"/>
                </a:lnTo>
                <a:lnTo>
                  <a:pt x="6542202" y="1898064"/>
                </a:lnTo>
                <a:lnTo>
                  <a:pt x="6526503" y="1864470"/>
                </a:lnTo>
                <a:lnTo>
                  <a:pt x="6510023" y="1822477"/>
                </a:lnTo>
                <a:lnTo>
                  <a:pt x="6492769" y="1788883"/>
                </a:lnTo>
                <a:lnTo>
                  <a:pt x="6474749" y="1746891"/>
                </a:lnTo>
                <a:lnTo>
                  <a:pt x="6455968" y="1713297"/>
                </a:lnTo>
                <a:lnTo>
                  <a:pt x="6436434" y="1679703"/>
                </a:lnTo>
                <a:lnTo>
                  <a:pt x="6416154" y="1637710"/>
                </a:lnTo>
                <a:lnTo>
                  <a:pt x="6395135" y="1604116"/>
                </a:lnTo>
                <a:lnTo>
                  <a:pt x="6373384" y="1570522"/>
                </a:lnTo>
                <a:lnTo>
                  <a:pt x="6350907" y="1536928"/>
                </a:lnTo>
                <a:lnTo>
                  <a:pt x="6327712" y="1494935"/>
                </a:lnTo>
                <a:lnTo>
                  <a:pt x="6303806" y="1461341"/>
                </a:lnTo>
                <a:lnTo>
                  <a:pt x="6279195" y="1427747"/>
                </a:lnTo>
                <a:lnTo>
                  <a:pt x="6253887" y="1394153"/>
                </a:lnTo>
                <a:lnTo>
                  <a:pt x="6227888" y="1360559"/>
                </a:lnTo>
                <a:lnTo>
                  <a:pt x="6201205" y="1326965"/>
                </a:lnTo>
                <a:lnTo>
                  <a:pt x="6173846" y="1293371"/>
                </a:lnTo>
                <a:lnTo>
                  <a:pt x="6145817" y="1268175"/>
                </a:lnTo>
                <a:lnTo>
                  <a:pt x="6117125" y="1234581"/>
                </a:lnTo>
                <a:lnTo>
                  <a:pt x="6087778" y="1200987"/>
                </a:lnTo>
                <a:lnTo>
                  <a:pt x="6057781" y="1167393"/>
                </a:lnTo>
                <a:lnTo>
                  <a:pt x="6027143" y="1142198"/>
                </a:lnTo>
                <a:lnTo>
                  <a:pt x="5995870" y="1108604"/>
                </a:lnTo>
                <a:lnTo>
                  <a:pt x="5963968" y="1075010"/>
                </a:lnTo>
                <a:lnTo>
                  <a:pt x="5931446" y="1049814"/>
                </a:lnTo>
                <a:lnTo>
                  <a:pt x="5898309" y="1024618"/>
                </a:lnTo>
                <a:lnTo>
                  <a:pt x="5864565" y="991024"/>
                </a:lnTo>
                <a:lnTo>
                  <a:pt x="5830221" y="965829"/>
                </a:lnTo>
                <a:lnTo>
                  <a:pt x="5795283" y="932235"/>
                </a:lnTo>
                <a:lnTo>
                  <a:pt x="5759759" y="907039"/>
                </a:lnTo>
                <a:lnTo>
                  <a:pt x="5723656" y="881844"/>
                </a:lnTo>
                <a:lnTo>
                  <a:pt x="5686980" y="856648"/>
                </a:lnTo>
                <a:lnTo>
                  <a:pt x="5611939" y="806257"/>
                </a:lnTo>
                <a:lnTo>
                  <a:pt x="5534691" y="755866"/>
                </a:lnTo>
                <a:lnTo>
                  <a:pt x="5455293" y="705475"/>
                </a:lnTo>
                <a:lnTo>
                  <a:pt x="5373798" y="655084"/>
                </a:lnTo>
                <a:lnTo>
                  <a:pt x="5332283" y="638287"/>
                </a:lnTo>
                <a:lnTo>
                  <a:pt x="5290264" y="613091"/>
                </a:lnTo>
                <a:lnTo>
                  <a:pt x="5247750" y="596294"/>
                </a:lnTo>
                <a:lnTo>
                  <a:pt x="5204746" y="571099"/>
                </a:lnTo>
                <a:lnTo>
                  <a:pt x="5161260" y="554302"/>
                </a:lnTo>
                <a:lnTo>
                  <a:pt x="5117299" y="529106"/>
                </a:lnTo>
                <a:lnTo>
                  <a:pt x="4936842" y="461918"/>
                </a:lnTo>
                <a:lnTo>
                  <a:pt x="4653079" y="361136"/>
                </a:lnTo>
                <a:lnTo>
                  <a:pt x="4604349" y="352737"/>
                </a:lnTo>
                <a:lnTo>
                  <a:pt x="4555227" y="335940"/>
                </a:lnTo>
                <a:lnTo>
                  <a:pt x="4505720" y="327542"/>
                </a:lnTo>
                <a:lnTo>
                  <a:pt x="4455835" y="310745"/>
                </a:lnTo>
                <a:lnTo>
                  <a:pt x="4354959" y="293948"/>
                </a:lnTo>
                <a:lnTo>
                  <a:pt x="4303982" y="277151"/>
                </a:lnTo>
                <a:lnTo>
                  <a:pt x="4096641" y="243556"/>
                </a:lnTo>
                <a:lnTo>
                  <a:pt x="4043983" y="243556"/>
                </a:lnTo>
                <a:lnTo>
                  <a:pt x="3884142" y="218361"/>
                </a:lnTo>
                <a:lnTo>
                  <a:pt x="3776097" y="218361"/>
                </a:lnTo>
                <a:lnTo>
                  <a:pt x="3721650" y="209962"/>
                </a:lnTo>
                <a:lnTo>
                  <a:pt x="3556693" y="209962"/>
                </a:lnTo>
                <a:lnTo>
                  <a:pt x="3501193" y="201564"/>
                </a:lnTo>
                <a:lnTo>
                  <a:pt x="4837819" y="201564"/>
                </a:lnTo>
                <a:lnTo>
                  <a:pt x="4861838" y="209962"/>
                </a:lnTo>
                <a:lnTo>
                  <a:pt x="4909475" y="218361"/>
                </a:lnTo>
                <a:lnTo>
                  <a:pt x="5003519" y="251955"/>
                </a:lnTo>
                <a:lnTo>
                  <a:pt x="5049914" y="277151"/>
                </a:lnTo>
                <a:lnTo>
                  <a:pt x="5231155" y="344339"/>
                </a:lnTo>
                <a:lnTo>
                  <a:pt x="5275350" y="369534"/>
                </a:lnTo>
                <a:lnTo>
                  <a:pt x="5319085" y="386331"/>
                </a:lnTo>
                <a:lnTo>
                  <a:pt x="5362354" y="411527"/>
                </a:lnTo>
                <a:lnTo>
                  <a:pt x="5405151" y="428324"/>
                </a:lnTo>
                <a:lnTo>
                  <a:pt x="5489303" y="478715"/>
                </a:lnTo>
                <a:lnTo>
                  <a:pt x="5530646" y="495512"/>
                </a:lnTo>
                <a:lnTo>
                  <a:pt x="5611830" y="545903"/>
                </a:lnTo>
                <a:lnTo>
                  <a:pt x="5690971" y="596294"/>
                </a:lnTo>
                <a:lnTo>
                  <a:pt x="5768018" y="646685"/>
                </a:lnTo>
                <a:lnTo>
                  <a:pt x="5842919" y="697076"/>
                </a:lnTo>
                <a:lnTo>
                  <a:pt x="5879548" y="730670"/>
                </a:lnTo>
                <a:lnTo>
                  <a:pt x="5915622" y="755866"/>
                </a:lnTo>
                <a:lnTo>
                  <a:pt x="5951134" y="781061"/>
                </a:lnTo>
                <a:lnTo>
                  <a:pt x="5986077" y="814656"/>
                </a:lnTo>
                <a:lnTo>
                  <a:pt x="6020445" y="839851"/>
                </a:lnTo>
                <a:lnTo>
                  <a:pt x="6054232" y="865047"/>
                </a:lnTo>
                <a:lnTo>
                  <a:pt x="6087430" y="898641"/>
                </a:lnTo>
                <a:lnTo>
                  <a:pt x="6120035" y="923836"/>
                </a:lnTo>
                <a:lnTo>
                  <a:pt x="6152038" y="957430"/>
                </a:lnTo>
                <a:lnTo>
                  <a:pt x="6183434" y="991024"/>
                </a:lnTo>
                <a:lnTo>
                  <a:pt x="6214217" y="1016220"/>
                </a:lnTo>
                <a:lnTo>
                  <a:pt x="6244380" y="1049814"/>
                </a:lnTo>
                <a:lnTo>
                  <a:pt x="6273916" y="1083408"/>
                </a:lnTo>
                <a:lnTo>
                  <a:pt x="6302819" y="1117002"/>
                </a:lnTo>
                <a:lnTo>
                  <a:pt x="6331083" y="1150596"/>
                </a:lnTo>
                <a:lnTo>
                  <a:pt x="6358701" y="1184190"/>
                </a:lnTo>
                <a:lnTo>
                  <a:pt x="6385666" y="1217784"/>
                </a:lnTo>
                <a:lnTo>
                  <a:pt x="6411973" y="1251378"/>
                </a:lnTo>
                <a:lnTo>
                  <a:pt x="6437615" y="1284972"/>
                </a:lnTo>
                <a:lnTo>
                  <a:pt x="6462586" y="1318567"/>
                </a:lnTo>
                <a:lnTo>
                  <a:pt x="6486878" y="1352161"/>
                </a:lnTo>
                <a:lnTo>
                  <a:pt x="6510486" y="1385755"/>
                </a:lnTo>
                <a:lnTo>
                  <a:pt x="6533403" y="1419349"/>
                </a:lnTo>
                <a:lnTo>
                  <a:pt x="6555623" y="1461341"/>
                </a:lnTo>
                <a:lnTo>
                  <a:pt x="6577140" y="1494935"/>
                </a:lnTo>
                <a:lnTo>
                  <a:pt x="6597946" y="1528529"/>
                </a:lnTo>
                <a:lnTo>
                  <a:pt x="6618035" y="1570522"/>
                </a:lnTo>
                <a:lnTo>
                  <a:pt x="6637402" y="1604116"/>
                </a:lnTo>
                <a:lnTo>
                  <a:pt x="6656039" y="1637710"/>
                </a:lnTo>
                <a:lnTo>
                  <a:pt x="6673940" y="1679703"/>
                </a:lnTo>
                <a:lnTo>
                  <a:pt x="6691100" y="1713297"/>
                </a:lnTo>
                <a:lnTo>
                  <a:pt x="6707510" y="1755289"/>
                </a:lnTo>
                <a:lnTo>
                  <a:pt x="6723165" y="1788883"/>
                </a:lnTo>
                <a:lnTo>
                  <a:pt x="6738059" y="1830876"/>
                </a:lnTo>
                <a:lnTo>
                  <a:pt x="6752184" y="1872869"/>
                </a:lnTo>
                <a:lnTo>
                  <a:pt x="6765536" y="1906463"/>
                </a:lnTo>
                <a:lnTo>
                  <a:pt x="6778106" y="1948455"/>
                </a:lnTo>
                <a:lnTo>
                  <a:pt x="6789889" y="1990448"/>
                </a:lnTo>
                <a:lnTo>
                  <a:pt x="6800878" y="2032440"/>
                </a:lnTo>
                <a:lnTo>
                  <a:pt x="6800878" y="2511156"/>
                </a:lnTo>
                <a:close/>
              </a:path>
              <a:path w="6801484" h="2511425">
                <a:moveTo>
                  <a:pt x="3400439" y="218361"/>
                </a:moveTo>
                <a:lnTo>
                  <a:pt x="3376567" y="209962"/>
                </a:lnTo>
                <a:lnTo>
                  <a:pt x="3425629" y="209962"/>
                </a:lnTo>
                <a:lnTo>
                  <a:pt x="3400439" y="218361"/>
                </a:lnTo>
                <a:close/>
              </a:path>
            </a:pathLst>
          </a:custGeom>
          <a:solidFill>
            <a:srgbClr val="424242"/>
          </a:solidFill>
        </p:spPr>
        <p:txBody>
          <a:bodyPr wrap="square" lIns="0" tIns="0" rIns="0" bIns="0" rtlCol="0"/>
          <a:lstStyle/>
          <a:p>
            <a:endParaRPr lang="fr-BE" sz="1350" dirty="0"/>
          </a:p>
        </p:txBody>
      </p:sp>
      <p:sp>
        <p:nvSpPr>
          <p:cNvPr id="54" name="object 54"/>
          <p:cNvSpPr/>
          <p:nvPr/>
        </p:nvSpPr>
        <p:spPr>
          <a:xfrm>
            <a:off x="2397831" y="3745141"/>
            <a:ext cx="5101113" cy="1896428"/>
          </a:xfrm>
          <a:custGeom>
            <a:avLst/>
            <a:gdLst/>
            <a:ahLst/>
            <a:cxnLst/>
            <a:rect l="l" t="t" r="r" b="b"/>
            <a:pathLst>
              <a:path w="6801484" h="2528570">
                <a:moveTo>
                  <a:pt x="0" y="2527953"/>
                </a:moveTo>
                <a:lnTo>
                  <a:pt x="0" y="0"/>
                </a:lnTo>
                <a:lnTo>
                  <a:pt x="6800878" y="0"/>
                </a:lnTo>
                <a:lnTo>
                  <a:pt x="6800878" y="226759"/>
                </a:lnTo>
                <a:lnTo>
                  <a:pt x="256361" y="226759"/>
                </a:lnTo>
                <a:lnTo>
                  <a:pt x="213708" y="243556"/>
                </a:lnTo>
                <a:lnTo>
                  <a:pt x="175187" y="260353"/>
                </a:lnTo>
                <a:lnTo>
                  <a:pt x="141684" y="293948"/>
                </a:lnTo>
                <a:lnTo>
                  <a:pt x="114085" y="327542"/>
                </a:lnTo>
                <a:lnTo>
                  <a:pt x="93275" y="361136"/>
                </a:lnTo>
                <a:lnTo>
                  <a:pt x="80140" y="403128"/>
                </a:lnTo>
                <a:lnTo>
                  <a:pt x="75565" y="445121"/>
                </a:lnTo>
                <a:lnTo>
                  <a:pt x="75565" y="1982049"/>
                </a:lnTo>
                <a:lnTo>
                  <a:pt x="232577" y="1982049"/>
                </a:lnTo>
                <a:lnTo>
                  <a:pt x="227148" y="1990448"/>
                </a:lnTo>
                <a:lnTo>
                  <a:pt x="206136" y="2024042"/>
                </a:lnTo>
                <a:lnTo>
                  <a:pt x="185835" y="2066034"/>
                </a:lnTo>
                <a:lnTo>
                  <a:pt x="166252" y="2099629"/>
                </a:lnTo>
                <a:lnTo>
                  <a:pt x="147393" y="2133223"/>
                </a:lnTo>
                <a:lnTo>
                  <a:pt x="129263" y="2175215"/>
                </a:lnTo>
                <a:lnTo>
                  <a:pt x="111870" y="2208809"/>
                </a:lnTo>
                <a:lnTo>
                  <a:pt x="95220" y="2250802"/>
                </a:lnTo>
                <a:lnTo>
                  <a:pt x="79319" y="2284396"/>
                </a:lnTo>
                <a:lnTo>
                  <a:pt x="64173" y="2326388"/>
                </a:lnTo>
                <a:lnTo>
                  <a:pt x="49789" y="2368381"/>
                </a:lnTo>
                <a:lnTo>
                  <a:pt x="36174" y="2401975"/>
                </a:lnTo>
                <a:lnTo>
                  <a:pt x="23333" y="2443968"/>
                </a:lnTo>
                <a:lnTo>
                  <a:pt x="11272" y="2485960"/>
                </a:lnTo>
                <a:lnTo>
                  <a:pt x="0" y="2527953"/>
                </a:lnTo>
                <a:close/>
              </a:path>
              <a:path w="6801484" h="2528570">
                <a:moveTo>
                  <a:pt x="232577" y="1982049"/>
                </a:moveTo>
                <a:lnTo>
                  <a:pt x="117554" y="1982049"/>
                </a:lnTo>
                <a:lnTo>
                  <a:pt x="141450" y="1931658"/>
                </a:lnTo>
                <a:lnTo>
                  <a:pt x="166337" y="1889666"/>
                </a:lnTo>
                <a:lnTo>
                  <a:pt x="192180" y="1847673"/>
                </a:lnTo>
                <a:lnTo>
                  <a:pt x="218940" y="1814079"/>
                </a:lnTo>
                <a:lnTo>
                  <a:pt x="246582" y="1772086"/>
                </a:lnTo>
                <a:lnTo>
                  <a:pt x="275069" y="1730094"/>
                </a:lnTo>
                <a:lnTo>
                  <a:pt x="304364" y="1696500"/>
                </a:lnTo>
                <a:lnTo>
                  <a:pt x="334430" y="1654507"/>
                </a:lnTo>
                <a:lnTo>
                  <a:pt x="365230" y="1612515"/>
                </a:lnTo>
                <a:lnTo>
                  <a:pt x="396727" y="1578921"/>
                </a:lnTo>
                <a:lnTo>
                  <a:pt x="428886" y="1545326"/>
                </a:lnTo>
                <a:lnTo>
                  <a:pt x="461668" y="1503334"/>
                </a:lnTo>
                <a:lnTo>
                  <a:pt x="495037" y="1469740"/>
                </a:lnTo>
                <a:lnTo>
                  <a:pt x="528957" y="1436146"/>
                </a:lnTo>
                <a:lnTo>
                  <a:pt x="528957" y="445121"/>
                </a:lnTo>
                <a:lnTo>
                  <a:pt x="524382" y="403128"/>
                </a:lnTo>
                <a:lnTo>
                  <a:pt x="511246" y="361136"/>
                </a:lnTo>
                <a:lnTo>
                  <a:pt x="490436" y="327542"/>
                </a:lnTo>
                <a:lnTo>
                  <a:pt x="462837" y="293948"/>
                </a:lnTo>
                <a:lnTo>
                  <a:pt x="429334" y="260353"/>
                </a:lnTo>
                <a:lnTo>
                  <a:pt x="390814" y="243556"/>
                </a:lnTo>
                <a:lnTo>
                  <a:pt x="348161" y="226759"/>
                </a:lnTo>
                <a:lnTo>
                  <a:pt x="812917" y="226759"/>
                </a:lnTo>
                <a:lnTo>
                  <a:pt x="771395" y="243556"/>
                </a:lnTo>
                <a:lnTo>
                  <a:pt x="733022" y="260353"/>
                </a:lnTo>
                <a:lnTo>
                  <a:pt x="698979" y="293948"/>
                </a:lnTo>
                <a:lnTo>
                  <a:pt x="670445" y="327542"/>
                </a:lnTo>
                <a:lnTo>
                  <a:pt x="648602" y="361136"/>
                </a:lnTo>
                <a:lnTo>
                  <a:pt x="634630" y="403128"/>
                </a:lnTo>
                <a:lnTo>
                  <a:pt x="629711" y="445121"/>
                </a:lnTo>
                <a:lnTo>
                  <a:pt x="629711" y="1335364"/>
                </a:lnTo>
                <a:lnTo>
                  <a:pt x="786896" y="1335364"/>
                </a:lnTo>
                <a:lnTo>
                  <a:pt x="753000" y="1360559"/>
                </a:lnTo>
                <a:lnTo>
                  <a:pt x="719687" y="1394153"/>
                </a:lnTo>
                <a:lnTo>
                  <a:pt x="686965" y="1419349"/>
                </a:lnTo>
                <a:lnTo>
                  <a:pt x="654839" y="1452943"/>
                </a:lnTo>
                <a:lnTo>
                  <a:pt x="623317" y="1486537"/>
                </a:lnTo>
                <a:lnTo>
                  <a:pt x="592403" y="1511732"/>
                </a:lnTo>
                <a:lnTo>
                  <a:pt x="562105" y="1545326"/>
                </a:lnTo>
                <a:lnTo>
                  <a:pt x="532429" y="1578921"/>
                </a:lnTo>
                <a:lnTo>
                  <a:pt x="503382" y="1612515"/>
                </a:lnTo>
                <a:lnTo>
                  <a:pt x="474969" y="1646109"/>
                </a:lnTo>
                <a:lnTo>
                  <a:pt x="447197" y="1679703"/>
                </a:lnTo>
                <a:lnTo>
                  <a:pt x="420073" y="1713297"/>
                </a:lnTo>
                <a:lnTo>
                  <a:pt x="393602" y="1746891"/>
                </a:lnTo>
                <a:lnTo>
                  <a:pt x="367792" y="1780485"/>
                </a:lnTo>
                <a:lnTo>
                  <a:pt x="342648" y="1814079"/>
                </a:lnTo>
                <a:lnTo>
                  <a:pt x="318177" y="1847673"/>
                </a:lnTo>
                <a:lnTo>
                  <a:pt x="294385" y="1881267"/>
                </a:lnTo>
                <a:lnTo>
                  <a:pt x="271278" y="1914861"/>
                </a:lnTo>
                <a:lnTo>
                  <a:pt x="248864" y="1956854"/>
                </a:lnTo>
                <a:lnTo>
                  <a:pt x="232577" y="1982049"/>
                </a:lnTo>
                <a:close/>
              </a:path>
              <a:path w="6801484" h="2528570">
                <a:moveTo>
                  <a:pt x="786896" y="1335364"/>
                </a:moveTo>
                <a:lnTo>
                  <a:pt x="629711" y="1335364"/>
                </a:lnTo>
                <a:lnTo>
                  <a:pt x="668848" y="1293371"/>
                </a:lnTo>
                <a:lnTo>
                  <a:pt x="748372" y="1226183"/>
                </a:lnTo>
                <a:lnTo>
                  <a:pt x="788757" y="1200987"/>
                </a:lnTo>
                <a:lnTo>
                  <a:pt x="829559" y="1167393"/>
                </a:lnTo>
                <a:lnTo>
                  <a:pt x="912410" y="1100205"/>
                </a:lnTo>
                <a:lnTo>
                  <a:pt x="954459" y="1075010"/>
                </a:lnTo>
                <a:lnTo>
                  <a:pt x="996924" y="1041415"/>
                </a:lnTo>
                <a:lnTo>
                  <a:pt x="1083102" y="991024"/>
                </a:lnTo>
                <a:lnTo>
                  <a:pt x="1083102" y="445121"/>
                </a:lnTo>
                <a:lnTo>
                  <a:pt x="1078527" y="403128"/>
                </a:lnTo>
                <a:lnTo>
                  <a:pt x="1065392" y="361136"/>
                </a:lnTo>
                <a:lnTo>
                  <a:pt x="1044582" y="327542"/>
                </a:lnTo>
                <a:lnTo>
                  <a:pt x="1016983" y="293948"/>
                </a:lnTo>
                <a:lnTo>
                  <a:pt x="983480" y="260353"/>
                </a:lnTo>
                <a:lnTo>
                  <a:pt x="944960" y="243556"/>
                </a:lnTo>
                <a:lnTo>
                  <a:pt x="902306" y="226759"/>
                </a:lnTo>
                <a:lnTo>
                  <a:pt x="1373048" y="226759"/>
                </a:lnTo>
                <a:lnTo>
                  <a:pt x="1330395" y="243556"/>
                </a:lnTo>
                <a:lnTo>
                  <a:pt x="1291875" y="260353"/>
                </a:lnTo>
                <a:lnTo>
                  <a:pt x="1258372" y="293948"/>
                </a:lnTo>
                <a:lnTo>
                  <a:pt x="1230773" y="327542"/>
                </a:lnTo>
                <a:lnTo>
                  <a:pt x="1209963" y="361136"/>
                </a:lnTo>
                <a:lnTo>
                  <a:pt x="1196828" y="403128"/>
                </a:lnTo>
                <a:lnTo>
                  <a:pt x="1192252" y="445121"/>
                </a:lnTo>
                <a:lnTo>
                  <a:pt x="1192252" y="932235"/>
                </a:lnTo>
                <a:lnTo>
                  <a:pt x="1389328" y="932235"/>
                </a:lnTo>
                <a:lnTo>
                  <a:pt x="1319188" y="974227"/>
                </a:lnTo>
                <a:lnTo>
                  <a:pt x="1277785" y="991024"/>
                </a:lnTo>
                <a:lnTo>
                  <a:pt x="1196471" y="1041415"/>
                </a:lnTo>
                <a:lnTo>
                  <a:pt x="1117187" y="1091807"/>
                </a:lnTo>
                <a:lnTo>
                  <a:pt x="1039984" y="1142198"/>
                </a:lnTo>
                <a:lnTo>
                  <a:pt x="964913" y="1192589"/>
                </a:lnTo>
                <a:lnTo>
                  <a:pt x="928193" y="1226183"/>
                </a:lnTo>
                <a:lnTo>
                  <a:pt x="892024" y="1251378"/>
                </a:lnTo>
                <a:lnTo>
                  <a:pt x="856415" y="1276574"/>
                </a:lnTo>
                <a:lnTo>
                  <a:pt x="821370" y="1310168"/>
                </a:lnTo>
                <a:lnTo>
                  <a:pt x="786896" y="1335364"/>
                </a:lnTo>
                <a:close/>
              </a:path>
              <a:path w="6801484" h="2528570">
                <a:moveTo>
                  <a:pt x="1389328" y="932235"/>
                </a:moveTo>
                <a:lnTo>
                  <a:pt x="1192252" y="932235"/>
                </a:lnTo>
                <a:lnTo>
                  <a:pt x="1278901" y="881844"/>
                </a:lnTo>
                <a:lnTo>
                  <a:pt x="1412651" y="806257"/>
                </a:lnTo>
                <a:lnTo>
                  <a:pt x="1458242" y="789460"/>
                </a:lnTo>
                <a:lnTo>
                  <a:pt x="1550936" y="739069"/>
                </a:lnTo>
                <a:lnTo>
                  <a:pt x="1645644" y="705475"/>
                </a:lnTo>
                <a:lnTo>
                  <a:pt x="1645644" y="445121"/>
                </a:lnTo>
                <a:lnTo>
                  <a:pt x="1641069" y="403128"/>
                </a:lnTo>
                <a:lnTo>
                  <a:pt x="1627934" y="361136"/>
                </a:lnTo>
                <a:lnTo>
                  <a:pt x="1607124" y="327542"/>
                </a:lnTo>
                <a:lnTo>
                  <a:pt x="1579525" y="293948"/>
                </a:lnTo>
                <a:lnTo>
                  <a:pt x="1546022" y="260353"/>
                </a:lnTo>
                <a:lnTo>
                  <a:pt x="1507501" y="243556"/>
                </a:lnTo>
                <a:lnTo>
                  <a:pt x="1464848" y="226759"/>
                </a:lnTo>
                <a:lnTo>
                  <a:pt x="1927194" y="226759"/>
                </a:lnTo>
                <a:lnTo>
                  <a:pt x="1884541" y="243556"/>
                </a:lnTo>
                <a:lnTo>
                  <a:pt x="1846020" y="260353"/>
                </a:lnTo>
                <a:lnTo>
                  <a:pt x="1812518" y="293948"/>
                </a:lnTo>
                <a:lnTo>
                  <a:pt x="1784919" y="327542"/>
                </a:lnTo>
                <a:lnTo>
                  <a:pt x="1764109" y="361136"/>
                </a:lnTo>
                <a:lnTo>
                  <a:pt x="1750973" y="403128"/>
                </a:lnTo>
                <a:lnTo>
                  <a:pt x="1746398" y="445121"/>
                </a:lnTo>
                <a:lnTo>
                  <a:pt x="1746398" y="671881"/>
                </a:lnTo>
                <a:lnTo>
                  <a:pt x="2043740" y="671881"/>
                </a:lnTo>
                <a:lnTo>
                  <a:pt x="1947222" y="705475"/>
                </a:lnTo>
                <a:lnTo>
                  <a:pt x="1899560" y="713873"/>
                </a:lnTo>
                <a:lnTo>
                  <a:pt x="1805458" y="747467"/>
                </a:lnTo>
                <a:lnTo>
                  <a:pt x="1759031" y="772663"/>
                </a:lnTo>
                <a:lnTo>
                  <a:pt x="1577639" y="839851"/>
                </a:lnTo>
                <a:lnTo>
                  <a:pt x="1533401" y="865047"/>
                </a:lnTo>
                <a:lnTo>
                  <a:pt x="1489619" y="881844"/>
                </a:lnTo>
                <a:lnTo>
                  <a:pt x="1446301" y="907039"/>
                </a:lnTo>
                <a:lnTo>
                  <a:pt x="1403452" y="923836"/>
                </a:lnTo>
                <a:lnTo>
                  <a:pt x="1389328" y="932235"/>
                </a:lnTo>
                <a:close/>
              </a:path>
              <a:path w="6801484" h="2528570">
                <a:moveTo>
                  <a:pt x="2043740" y="671881"/>
                </a:moveTo>
                <a:lnTo>
                  <a:pt x="1746398" y="671881"/>
                </a:lnTo>
                <a:lnTo>
                  <a:pt x="1794287" y="646685"/>
                </a:lnTo>
                <a:lnTo>
                  <a:pt x="1891931" y="613091"/>
                </a:lnTo>
                <a:lnTo>
                  <a:pt x="2094683" y="545903"/>
                </a:lnTo>
                <a:lnTo>
                  <a:pt x="2199790" y="529106"/>
                </a:lnTo>
                <a:lnTo>
                  <a:pt x="2199790" y="445121"/>
                </a:lnTo>
                <a:lnTo>
                  <a:pt x="2195215" y="403128"/>
                </a:lnTo>
                <a:lnTo>
                  <a:pt x="2182079" y="361136"/>
                </a:lnTo>
                <a:lnTo>
                  <a:pt x="2161269" y="327542"/>
                </a:lnTo>
                <a:lnTo>
                  <a:pt x="2133670" y="293948"/>
                </a:lnTo>
                <a:lnTo>
                  <a:pt x="2100168" y="260353"/>
                </a:lnTo>
                <a:lnTo>
                  <a:pt x="2061647" y="243556"/>
                </a:lnTo>
                <a:lnTo>
                  <a:pt x="2018994" y="226759"/>
                </a:lnTo>
                <a:lnTo>
                  <a:pt x="4790280" y="226759"/>
                </a:lnTo>
                <a:lnTo>
                  <a:pt x="4747627" y="243556"/>
                </a:lnTo>
                <a:lnTo>
                  <a:pt x="4709106" y="260353"/>
                </a:lnTo>
                <a:lnTo>
                  <a:pt x="4675604" y="293948"/>
                </a:lnTo>
                <a:lnTo>
                  <a:pt x="4648005" y="327542"/>
                </a:lnTo>
                <a:lnTo>
                  <a:pt x="4627195" y="361136"/>
                </a:lnTo>
                <a:lnTo>
                  <a:pt x="4614059" y="403128"/>
                </a:lnTo>
                <a:lnTo>
                  <a:pt x="4609484" y="445121"/>
                </a:lnTo>
                <a:lnTo>
                  <a:pt x="4609484" y="495512"/>
                </a:lnTo>
                <a:lnTo>
                  <a:pt x="3030634" y="495512"/>
                </a:lnTo>
                <a:lnTo>
                  <a:pt x="2975917" y="503910"/>
                </a:lnTo>
                <a:lnTo>
                  <a:pt x="2921472" y="503910"/>
                </a:lnTo>
                <a:lnTo>
                  <a:pt x="2813425" y="520707"/>
                </a:lnTo>
                <a:lnTo>
                  <a:pt x="2759835" y="520707"/>
                </a:lnTo>
                <a:lnTo>
                  <a:pt x="2393402" y="579497"/>
                </a:lnTo>
                <a:lnTo>
                  <a:pt x="2342373" y="596294"/>
                </a:lnTo>
                <a:lnTo>
                  <a:pt x="2291692" y="604693"/>
                </a:lnTo>
                <a:lnTo>
                  <a:pt x="2241366" y="621490"/>
                </a:lnTo>
                <a:lnTo>
                  <a:pt x="2191402" y="629888"/>
                </a:lnTo>
                <a:lnTo>
                  <a:pt x="2141805" y="646685"/>
                </a:lnTo>
                <a:lnTo>
                  <a:pt x="2092583" y="655084"/>
                </a:lnTo>
                <a:lnTo>
                  <a:pt x="2043740" y="671881"/>
                </a:lnTo>
                <a:close/>
              </a:path>
              <a:path w="6801484" h="2528570">
                <a:moveTo>
                  <a:pt x="5163630" y="671881"/>
                </a:moveTo>
                <a:lnTo>
                  <a:pt x="5062876" y="671881"/>
                </a:lnTo>
                <a:lnTo>
                  <a:pt x="5062876" y="445121"/>
                </a:lnTo>
                <a:lnTo>
                  <a:pt x="5058301" y="403128"/>
                </a:lnTo>
                <a:lnTo>
                  <a:pt x="5045165" y="361136"/>
                </a:lnTo>
                <a:lnTo>
                  <a:pt x="5024355" y="327542"/>
                </a:lnTo>
                <a:lnTo>
                  <a:pt x="4996756" y="293948"/>
                </a:lnTo>
                <a:lnTo>
                  <a:pt x="4963254" y="260353"/>
                </a:lnTo>
                <a:lnTo>
                  <a:pt x="4924733" y="243556"/>
                </a:lnTo>
                <a:lnTo>
                  <a:pt x="4882080" y="226759"/>
                </a:lnTo>
                <a:lnTo>
                  <a:pt x="5344426" y="226759"/>
                </a:lnTo>
                <a:lnTo>
                  <a:pt x="5301773" y="243556"/>
                </a:lnTo>
                <a:lnTo>
                  <a:pt x="5263252" y="260353"/>
                </a:lnTo>
                <a:lnTo>
                  <a:pt x="5229749" y="293948"/>
                </a:lnTo>
                <a:lnTo>
                  <a:pt x="5202150" y="327542"/>
                </a:lnTo>
                <a:lnTo>
                  <a:pt x="5181340" y="361136"/>
                </a:lnTo>
                <a:lnTo>
                  <a:pt x="5168205" y="403128"/>
                </a:lnTo>
                <a:lnTo>
                  <a:pt x="5163630" y="445121"/>
                </a:lnTo>
                <a:lnTo>
                  <a:pt x="5163630" y="671881"/>
                </a:lnTo>
                <a:close/>
              </a:path>
              <a:path w="6801484" h="2528570">
                <a:moveTo>
                  <a:pt x="5717775" y="932235"/>
                </a:moveTo>
                <a:lnTo>
                  <a:pt x="5617022" y="932235"/>
                </a:lnTo>
                <a:lnTo>
                  <a:pt x="5617022" y="445121"/>
                </a:lnTo>
                <a:lnTo>
                  <a:pt x="5612446" y="403128"/>
                </a:lnTo>
                <a:lnTo>
                  <a:pt x="5599311" y="361136"/>
                </a:lnTo>
                <a:lnTo>
                  <a:pt x="5578501" y="327542"/>
                </a:lnTo>
                <a:lnTo>
                  <a:pt x="5550902" y="293948"/>
                </a:lnTo>
                <a:lnTo>
                  <a:pt x="5517399" y="260353"/>
                </a:lnTo>
                <a:lnTo>
                  <a:pt x="5478879" y="243556"/>
                </a:lnTo>
                <a:lnTo>
                  <a:pt x="5436226" y="226759"/>
                </a:lnTo>
                <a:lnTo>
                  <a:pt x="5898571" y="226759"/>
                </a:lnTo>
                <a:lnTo>
                  <a:pt x="5855918" y="243556"/>
                </a:lnTo>
                <a:lnTo>
                  <a:pt x="5817398" y="260353"/>
                </a:lnTo>
                <a:lnTo>
                  <a:pt x="5783895" y="293948"/>
                </a:lnTo>
                <a:lnTo>
                  <a:pt x="5756296" y="327542"/>
                </a:lnTo>
                <a:lnTo>
                  <a:pt x="5735486" y="361136"/>
                </a:lnTo>
                <a:lnTo>
                  <a:pt x="5722351" y="403128"/>
                </a:lnTo>
                <a:lnTo>
                  <a:pt x="5717775" y="445121"/>
                </a:lnTo>
                <a:lnTo>
                  <a:pt x="5717775" y="932235"/>
                </a:lnTo>
                <a:close/>
              </a:path>
              <a:path w="6801484" h="2528570">
                <a:moveTo>
                  <a:pt x="6271921" y="1335364"/>
                </a:moveTo>
                <a:lnTo>
                  <a:pt x="6171167" y="1335364"/>
                </a:lnTo>
                <a:lnTo>
                  <a:pt x="6171167" y="445121"/>
                </a:lnTo>
                <a:lnTo>
                  <a:pt x="6166592" y="403128"/>
                </a:lnTo>
                <a:lnTo>
                  <a:pt x="6153457" y="361136"/>
                </a:lnTo>
                <a:lnTo>
                  <a:pt x="6132647" y="327542"/>
                </a:lnTo>
                <a:lnTo>
                  <a:pt x="6105048" y="293948"/>
                </a:lnTo>
                <a:lnTo>
                  <a:pt x="6071545" y="260353"/>
                </a:lnTo>
                <a:lnTo>
                  <a:pt x="6033025" y="243556"/>
                </a:lnTo>
                <a:lnTo>
                  <a:pt x="5990371" y="226759"/>
                </a:lnTo>
                <a:lnTo>
                  <a:pt x="6452717" y="226759"/>
                </a:lnTo>
                <a:lnTo>
                  <a:pt x="6410064" y="243556"/>
                </a:lnTo>
                <a:lnTo>
                  <a:pt x="6371543" y="260353"/>
                </a:lnTo>
                <a:lnTo>
                  <a:pt x="6338041" y="293948"/>
                </a:lnTo>
                <a:lnTo>
                  <a:pt x="6310442" y="327542"/>
                </a:lnTo>
                <a:lnTo>
                  <a:pt x="6289632" y="361136"/>
                </a:lnTo>
                <a:lnTo>
                  <a:pt x="6276496" y="403128"/>
                </a:lnTo>
                <a:lnTo>
                  <a:pt x="6271921" y="445121"/>
                </a:lnTo>
                <a:lnTo>
                  <a:pt x="6271921" y="1335364"/>
                </a:lnTo>
                <a:close/>
              </a:path>
              <a:path w="6801484" h="2528570">
                <a:moveTo>
                  <a:pt x="6800878" y="1982049"/>
                </a:moveTo>
                <a:lnTo>
                  <a:pt x="6725313" y="1982049"/>
                </a:lnTo>
                <a:lnTo>
                  <a:pt x="6725313" y="445121"/>
                </a:lnTo>
                <a:lnTo>
                  <a:pt x="6720738" y="403128"/>
                </a:lnTo>
                <a:lnTo>
                  <a:pt x="6707602" y="361136"/>
                </a:lnTo>
                <a:lnTo>
                  <a:pt x="6686792" y="327542"/>
                </a:lnTo>
                <a:lnTo>
                  <a:pt x="6659193" y="293948"/>
                </a:lnTo>
                <a:lnTo>
                  <a:pt x="6625691" y="260353"/>
                </a:lnTo>
                <a:lnTo>
                  <a:pt x="6587170" y="243556"/>
                </a:lnTo>
                <a:lnTo>
                  <a:pt x="6544517" y="226759"/>
                </a:lnTo>
                <a:lnTo>
                  <a:pt x="6800878" y="226759"/>
                </a:lnTo>
                <a:lnTo>
                  <a:pt x="6800878" y="1982049"/>
                </a:lnTo>
                <a:close/>
              </a:path>
              <a:path w="6801484" h="2528570">
                <a:moveTo>
                  <a:pt x="6800878" y="2527953"/>
                </a:moveTo>
                <a:lnTo>
                  <a:pt x="6789889" y="2485960"/>
                </a:lnTo>
                <a:lnTo>
                  <a:pt x="6778106" y="2443968"/>
                </a:lnTo>
                <a:lnTo>
                  <a:pt x="6765536" y="2401975"/>
                </a:lnTo>
                <a:lnTo>
                  <a:pt x="6752184" y="2368381"/>
                </a:lnTo>
                <a:lnTo>
                  <a:pt x="6738059" y="2326388"/>
                </a:lnTo>
                <a:lnTo>
                  <a:pt x="6723165" y="2284396"/>
                </a:lnTo>
                <a:lnTo>
                  <a:pt x="6707510" y="2250802"/>
                </a:lnTo>
                <a:lnTo>
                  <a:pt x="6691100" y="2208809"/>
                </a:lnTo>
                <a:lnTo>
                  <a:pt x="6673940" y="2175215"/>
                </a:lnTo>
                <a:lnTo>
                  <a:pt x="6656039" y="2133223"/>
                </a:lnTo>
                <a:lnTo>
                  <a:pt x="6637402" y="2099629"/>
                </a:lnTo>
                <a:lnTo>
                  <a:pt x="6618035" y="2066034"/>
                </a:lnTo>
                <a:lnTo>
                  <a:pt x="6597946" y="2024042"/>
                </a:lnTo>
                <a:lnTo>
                  <a:pt x="6577140" y="1990448"/>
                </a:lnTo>
                <a:lnTo>
                  <a:pt x="6555623" y="1956854"/>
                </a:lnTo>
                <a:lnTo>
                  <a:pt x="6533403" y="1914861"/>
                </a:lnTo>
                <a:lnTo>
                  <a:pt x="6510486" y="1881267"/>
                </a:lnTo>
                <a:lnTo>
                  <a:pt x="6486878" y="1847673"/>
                </a:lnTo>
                <a:lnTo>
                  <a:pt x="6462586" y="1814079"/>
                </a:lnTo>
                <a:lnTo>
                  <a:pt x="6437615" y="1780485"/>
                </a:lnTo>
                <a:lnTo>
                  <a:pt x="6411973" y="1746891"/>
                </a:lnTo>
                <a:lnTo>
                  <a:pt x="6385666" y="1713297"/>
                </a:lnTo>
                <a:lnTo>
                  <a:pt x="6358701" y="1679703"/>
                </a:lnTo>
                <a:lnTo>
                  <a:pt x="6331083" y="1646109"/>
                </a:lnTo>
                <a:lnTo>
                  <a:pt x="6302819" y="1612515"/>
                </a:lnTo>
                <a:lnTo>
                  <a:pt x="6273916" y="1578921"/>
                </a:lnTo>
                <a:lnTo>
                  <a:pt x="6244380" y="1545326"/>
                </a:lnTo>
                <a:lnTo>
                  <a:pt x="6214217" y="1511732"/>
                </a:lnTo>
                <a:lnTo>
                  <a:pt x="6183434" y="1486537"/>
                </a:lnTo>
                <a:lnTo>
                  <a:pt x="6152038" y="1452943"/>
                </a:lnTo>
                <a:lnTo>
                  <a:pt x="6120035" y="1419349"/>
                </a:lnTo>
                <a:lnTo>
                  <a:pt x="6087430" y="1394153"/>
                </a:lnTo>
                <a:lnTo>
                  <a:pt x="6054232" y="1360559"/>
                </a:lnTo>
                <a:lnTo>
                  <a:pt x="6020445" y="1335364"/>
                </a:lnTo>
                <a:lnTo>
                  <a:pt x="5986077" y="1310168"/>
                </a:lnTo>
                <a:lnTo>
                  <a:pt x="5951134" y="1276574"/>
                </a:lnTo>
                <a:lnTo>
                  <a:pt x="5915622" y="1251378"/>
                </a:lnTo>
                <a:lnTo>
                  <a:pt x="5879548" y="1226183"/>
                </a:lnTo>
                <a:lnTo>
                  <a:pt x="5842919" y="1192589"/>
                </a:lnTo>
                <a:lnTo>
                  <a:pt x="5768018" y="1142198"/>
                </a:lnTo>
                <a:lnTo>
                  <a:pt x="5690971" y="1091807"/>
                </a:lnTo>
                <a:lnTo>
                  <a:pt x="5611830" y="1041415"/>
                </a:lnTo>
                <a:lnTo>
                  <a:pt x="5530646" y="991024"/>
                </a:lnTo>
                <a:lnTo>
                  <a:pt x="5489303" y="974227"/>
                </a:lnTo>
                <a:lnTo>
                  <a:pt x="5405151" y="923836"/>
                </a:lnTo>
                <a:lnTo>
                  <a:pt x="5362354" y="907039"/>
                </a:lnTo>
                <a:lnTo>
                  <a:pt x="5319085" y="881844"/>
                </a:lnTo>
                <a:lnTo>
                  <a:pt x="5275350" y="865047"/>
                </a:lnTo>
                <a:lnTo>
                  <a:pt x="5231155" y="839851"/>
                </a:lnTo>
                <a:lnTo>
                  <a:pt x="5049914" y="772663"/>
                </a:lnTo>
                <a:lnTo>
                  <a:pt x="5003519" y="747467"/>
                </a:lnTo>
                <a:lnTo>
                  <a:pt x="4909475" y="713873"/>
                </a:lnTo>
                <a:lnTo>
                  <a:pt x="4861838" y="705475"/>
                </a:lnTo>
                <a:lnTo>
                  <a:pt x="4716544" y="655084"/>
                </a:lnTo>
                <a:lnTo>
                  <a:pt x="4667340" y="646685"/>
                </a:lnTo>
                <a:lnTo>
                  <a:pt x="4617760" y="629888"/>
                </a:lnTo>
                <a:lnTo>
                  <a:pt x="4567811" y="621490"/>
                </a:lnTo>
                <a:lnTo>
                  <a:pt x="4517499" y="604693"/>
                </a:lnTo>
                <a:lnTo>
                  <a:pt x="4466831" y="596294"/>
                </a:lnTo>
                <a:lnTo>
                  <a:pt x="4415813" y="579497"/>
                </a:lnTo>
                <a:lnTo>
                  <a:pt x="4049427" y="520707"/>
                </a:lnTo>
                <a:lnTo>
                  <a:pt x="3995841" y="520707"/>
                </a:lnTo>
                <a:lnTo>
                  <a:pt x="3887798" y="503910"/>
                </a:lnTo>
                <a:lnTo>
                  <a:pt x="3833355" y="503910"/>
                </a:lnTo>
                <a:lnTo>
                  <a:pt x="3778639" y="495512"/>
                </a:lnTo>
                <a:lnTo>
                  <a:pt x="4609484" y="495512"/>
                </a:lnTo>
                <a:lnTo>
                  <a:pt x="4609484" y="520707"/>
                </a:lnTo>
                <a:lnTo>
                  <a:pt x="4659861" y="537505"/>
                </a:lnTo>
                <a:lnTo>
                  <a:pt x="4710238" y="545903"/>
                </a:lnTo>
                <a:lnTo>
                  <a:pt x="5012499" y="646685"/>
                </a:lnTo>
                <a:lnTo>
                  <a:pt x="5062876" y="671881"/>
                </a:lnTo>
                <a:lnTo>
                  <a:pt x="5163630" y="671881"/>
                </a:lnTo>
                <a:lnTo>
                  <a:pt x="5163630" y="697076"/>
                </a:lnTo>
                <a:lnTo>
                  <a:pt x="5211236" y="722272"/>
                </a:lnTo>
                <a:lnTo>
                  <a:pt x="5258338" y="739069"/>
                </a:lnTo>
                <a:lnTo>
                  <a:pt x="5351032" y="789460"/>
                </a:lnTo>
                <a:lnTo>
                  <a:pt x="5396623" y="806257"/>
                </a:lnTo>
                <a:lnTo>
                  <a:pt x="5530373" y="881844"/>
                </a:lnTo>
                <a:lnTo>
                  <a:pt x="5617022" y="932235"/>
                </a:lnTo>
                <a:lnTo>
                  <a:pt x="5717775" y="932235"/>
                </a:lnTo>
                <a:lnTo>
                  <a:pt x="5717775" y="991024"/>
                </a:lnTo>
                <a:lnTo>
                  <a:pt x="5763158" y="1016220"/>
                </a:lnTo>
                <a:lnTo>
                  <a:pt x="5807708" y="1041415"/>
                </a:lnTo>
                <a:lnTo>
                  <a:pt x="5851425" y="1075010"/>
                </a:lnTo>
                <a:lnTo>
                  <a:pt x="5894309" y="1100205"/>
                </a:lnTo>
                <a:lnTo>
                  <a:pt x="5936359" y="1133799"/>
                </a:lnTo>
                <a:lnTo>
                  <a:pt x="5977577" y="1167393"/>
                </a:lnTo>
                <a:lnTo>
                  <a:pt x="6017961" y="1200987"/>
                </a:lnTo>
                <a:lnTo>
                  <a:pt x="6057512" y="1226183"/>
                </a:lnTo>
                <a:lnTo>
                  <a:pt x="6096230" y="1259777"/>
                </a:lnTo>
                <a:lnTo>
                  <a:pt x="6134115" y="1293371"/>
                </a:lnTo>
                <a:lnTo>
                  <a:pt x="6171167" y="1335364"/>
                </a:lnTo>
                <a:lnTo>
                  <a:pt x="6271921" y="1335364"/>
                </a:lnTo>
                <a:lnTo>
                  <a:pt x="6271921" y="1436146"/>
                </a:lnTo>
                <a:lnTo>
                  <a:pt x="6307515" y="1469740"/>
                </a:lnTo>
                <a:lnTo>
                  <a:pt x="6342300" y="1503334"/>
                </a:lnTo>
                <a:lnTo>
                  <a:pt x="6376240" y="1545326"/>
                </a:lnTo>
                <a:lnTo>
                  <a:pt x="6409298" y="1578921"/>
                </a:lnTo>
                <a:lnTo>
                  <a:pt x="6441439" y="1612515"/>
                </a:lnTo>
                <a:lnTo>
                  <a:pt x="6472624" y="1654507"/>
                </a:lnTo>
                <a:lnTo>
                  <a:pt x="6502818" y="1696500"/>
                </a:lnTo>
                <a:lnTo>
                  <a:pt x="6531984" y="1730094"/>
                </a:lnTo>
                <a:lnTo>
                  <a:pt x="6560085" y="1772086"/>
                </a:lnTo>
                <a:lnTo>
                  <a:pt x="6587084" y="1814079"/>
                </a:lnTo>
                <a:lnTo>
                  <a:pt x="6612945" y="1847673"/>
                </a:lnTo>
                <a:lnTo>
                  <a:pt x="6637631" y="1889666"/>
                </a:lnTo>
                <a:lnTo>
                  <a:pt x="6661106" y="1931658"/>
                </a:lnTo>
                <a:lnTo>
                  <a:pt x="6683332" y="1982049"/>
                </a:lnTo>
                <a:lnTo>
                  <a:pt x="6800878" y="1982049"/>
                </a:lnTo>
                <a:lnTo>
                  <a:pt x="6800878" y="2527953"/>
                </a:lnTo>
                <a:close/>
              </a:path>
            </a:pathLst>
          </a:custGeom>
          <a:solidFill>
            <a:srgbClr val="9B8980"/>
          </a:solidFill>
        </p:spPr>
        <p:txBody>
          <a:bodyPr wrap="square" lIns="0" tIns="0" rIns="0" bIns="0" rtlCol="0"/>
          <a:lstStyle/>
          <a:p>
            <a:endParaRPr lang="fr-BE" sz="1350" dirty="0"/>
          </a:p>
        </p:txBody>
      </p:sp>
      <p:sp>
        <p:nvSpPr>
          <p:cNvPr id="55" name="object 55"/>
          <p:cNvSpPr/>
          <p:nvPr/>
        </p:nvSpPr>
        <p:spPr>
          <a:xfrm>
            <a:off x="389052" y="3745144"/>
            <a:ext cx="9118283" cy="2255996"/>
          </a:xfrm>
          <a:custGeom>
            <a:avLst/>
            <a:gdLst/>
            <a:ahLst/>
            <a:cxnLst/>
            <a:rect l="l" t="t" r="r" b="b"/>
            <a:pathLst>
              <a:path w="12157710" h="3007995">
                <a:moveTo>
                  <a:pt x="10587532" y="3007464"/>
                </a:moveTo>
                <a:lnTo>
                  <a:pt x="10243290" y="3007464"/>
                </a:lnTo>
                <a:lnTo>
                  <a:pt x="10243290" y="0"/>
                </a:lnTo>
                <a:lnTo>
                  <a:pt x="12157612" y="0"/>
                </a:lnTo>
                <a:lnTo>
                  <a:pt x="12157612" y="470333"/>
                </a:lnTo>
                <a:lnTo>
                  <a:pt x="11200451" y="470333"/>
                </a:lnTo>
                <a:lnTo>
                  <a:pt x="11152896" y="472140"/>
                </a:lnTo>
                <a:lnTo>
                  <a:pt x="11106283" y="477472"/>
                </a:lnTo>
                <a:lnTo>
                  <a:pt x="11060752" y="486200"/>
                </a:lnTo>
                <a:lnTo>
                  <a:pt x="11016445" y="498192"/>
                </a:lnTo>
                <a:lnTo>
                  <a:pt x="10973503" y="513319"/>
                </a:lnTo>
                <a:lnTo>
                  <a:pt x="10932068" y="531449"/>
                </a:lnTo>
                <a:lnTo>
                  <a:pt x="10892281" y="552452"/>
                </a:lnTo>
                <a:lnTo>
                  <a:pt x="10854284" y="576197"/>
                </a:lnTo>
                <a:lnTo>
                  <a:pt x="10818218" y="602555"/>
                </a:lnTo>
                <a:lnTo>
                  <a:pt x="10784225" y="631393"/>
                </a:lnTo>
                <a:lnTo>
                  <a:pt x="10752445" y="662582"/>
                </a:lnTo>
                <a:lnTo>
                  <a:pt x="10723021" y="695991"/>
                </a:lnTo>
                <a:lnTo>
                  <a:pt x="10696094" y="731490"/>
                </a:lnTo>
                <a:lnTo>
                  <a:pt x="10671805" y="768947"/>
                </a:lnTo>
                <a:lnTo>
                  <a:pt x="10650295" y="808233"/>
                </a:lnTo>
                <a:lnTo>
                  <a:pt x="10631707" y="849216"/>
                </a:lnTo>
                <a:lnTo>
                  <a:pt x="10616181" y="891766"/>
                </a:lnTo>
                <a:lnTo>
                  <a:pt x="10603859" y="935753"/>
                </a:lnTo>
                <a:lnTo>
                  <a:pt x="10594883" y="981046"/>
                </a:lnTo>
                <a:lnTo>
                  <a:pt x="10589393" y="1027514"/>
                </a:lnTo>
                <a:lnTo>
                  <a:pt x="10587532" y="1075026"/>
                </a:lnTo>
                <a:lnTo>
                  <a:pt x="10587532" y="3007464"/>
                </a:lnTo>
                <a:close/>
              </a:path>
              <a:path w="12157710" h="3007995">
                <a:moveTo>
                  <a:pt x="12157612" y="3007464"/>
                </a:moveTo>
                <a:lnTo>
                  <a:pt x="11813378" y="3007464"/>
                </a:lnTo>
                <a:lnTo>
                  <a:pt x="11813378" y="1075026"/>
                </a:lnTo>
                <a:lnTo>
                  <a:pt x="11811571" y="1027514"/>
                </a:lnTo>
                <a:lnTo>
                  <a:pt x="11806234" y="981046"/>
                </a:lnTo>
                <a:lnTo>
                  <a:pt x="11797491" y="935753"/>
                </a:lnTo>
                <a:lnTo>
                  <a:pt x="11785468" y="891766"/>
                </a:lnTo>
                <a:lnTo>
                  <a:pt x="11770290" y="849216"/>
                </a:lnTo>
                <a:lnTo>
                  <a:pt x="11752082" y="808233"/>
                </a:lnTo>
                <a:lnTo>
                  <a:pt x="11730969" y="768947"/>
                </a:lnTo>
                <a:lnTo>
                  <a:pt x="11707077" y="731490"/>
                </a:lnTo>
                <a:lnTo>
                  <a:pt x="11680530" y="695991"/>
                </a:lnTo>
                <a:lnTo>
                  <a:pt x="11651453" y="662582"/>
                </a:lnTo>
                <a:lnTo>
                  <a:pt x="11619972" y="631393"/>
                </a:lnTo>
                <a:lnTo>
                  <a:pt x="11586212" y="602555"/>
                </a:lnTo>
                <a:lnTo>
                  <a:pt x="11550298" y="576197"/>
                </a:lnTo>
                <a:lnTo>
                  <a:pt x="11512354" y="552452"/>
                </a:lnTo>
                <a:lnTo>
                  <a:pt x="11472507" y="531449"/>
                </a:lnTo>
                <a:lnTo>
                  <a:pt x="11430881" y="513319"/>
                </a:lnTo>
                <a:lnTo>
                  <a:pt x="11387602" y="498192"/>
                </a:lnTo>
                <a:lnTo>
                  <a:pt x="11342794" y="486200"/>
                </a:lnTo>
                <a:lnTo>
                  <a:pt x="11296583" y="477472"/>
                </a:lnTo>
                <a:lnTo>
                  <a:pt x="11249093" y="472140"/>
                </a:lnTo>
                <a:lnTo>
                  <a:pt x="11200451" y="470333"/>
                </a:lnTo>
                <a:lnTo>
                  <a:pt x="12157612" y="470333"/>
                </a:lnTo>
                <a:lnTo>
                  <a:pt x="12157612" y="3007464"/>
                </a:lnTo>
                <a:close/>
              </a:path>
              <a:path w="12157710" h="3007995">
                <a:moveTo>
                  <a:pt x="344233" y="3007464"/>
                </a:moveTo>
                <a:lnTo>
                  <a:pt x="0" y="3007464"/>
                </a:lnTo>
                <a:lnTo>
                  <a:pt x="0" y="0"/>
                </a:lnTo>
                <a:lnTo>
                  <a:pt x="1914321" y="0"/>
                </a:lnTo>
                <a:lnTo>
                  <a:pt x="1914321" y="470333"/>
                </a:lnTo>
                <a:lnTo>
                  <a:pt x="957160" y="470333"/>
                </a:lnTo>
                <a:lnTo>
                  <a:pt x="909604" y="472140"/>
                </a:lnTo>
                <a:lnTo>
                  <a:pt x="862990" y="477472"/>
                </a:lnTo>
                <a:lnTo>
                  <a:pt x="817458" y="486200"/>
                </a:lnTo>
                <a:lnTo>
                  <a:pt x="773150" y="498192"/>
                </a:lnTo>
                <a:lnTo>
                  <a:pt x="730208" y="513319"/>
                </a:lnTo>
                <a:lnTo>
                  <a:pt x="688772" y="531449"/>
                </a:lnTo>
                <a:lnTo>
                  <a:pt x="648985" y="552452"/>
                </a:lnTo>
                <a:lnTo>
                  <a:pt x="610987" y="576197"/>
                </a:lnTo>
                <a:lnTo>
                  <a:pt x="574921" y="602555"/>
                </a:lnTo>
                <a:lnTo>
                  <a:pt x="540927" y="631393"/>
                </a:lnTo>
                <a:lnTo>
                  <a:pt x="509147" y="662582"/>
                </a:lnTo>
                <a:lnTo>
                  <a:pt x="479723" y="695991"/>
                </a:lnTo>
                <a:lnTo>
                  <a:pt x="452795" y="731490"/>
                </a:lnTo>
                <a:lnTo>
                  <a:pt x="428506" y="768947"/>
                </a:lnTo>
                <a:lnTo>
                  <a:pt x="406996" y="808233"/>
                </a:lnTo>
                <a:lnTo>
                  <a:pt x="388408" y="849216"/>
                </a:lnTo>
                <a:lnTo>
                  <a:pt x="372882" y="891766"/>
                </a:lnTo>
                <a:lnTo>
                  <a:pt x="360560" y="935753"/>
                </a:lnTo>
                <a:lnTo>
                  <a:pt x="351584" y="981046"/>
                </a:lnTo>
                <a:lnTo>
                  <a:pt x="346094" y="1027514"/>
                </a:lnTo>
                <a:lnTo>
                  <a:pt x="344233" y="1075026"/>
                </a:lnTo>
                <a:lnTo>
                  <a:pt x="344233" y="3007464"/>
                </a:lnTo>
                <a:close/>
              </a:path>
              <a:path w="12157710" h="3007995">
                <a:moveTo>
                  <a:pt x="1914321" y="3007464"/>
                </a:moveTo>
                <a:lnTo>
                  <a:pt x="1570071" y="3007464"/>
                </a:lnTo>
                <a:lnTo>
                  <a:pt x="1570071" y="1075026"/>
                </a:lnTo>
                <a:lnTo>
                  <a:pt x="1568264" y="1027514"/>
                </a:lnTo>
                <a:lnTo>
                  <a:pt x="1562926" y="981046"/>
                </a:lnTo>
                <a:lnTo>
                  <a:pt x="1554184" y="935753"/>
                </a:lnTo>
                <a:lnTo>
                  <a:pt x="1542161" y="891766"/>
                </a:lnTo>
                <a:lnTo>
                  <a:pt x="1526984" y="849216"/>
                </a:lnTo>
                <a:lnTo>
                  <a:pt x="1508776" y="808233"/>
                </a:lnTo>
                <a:lnTo>
                  <a:pt x="1487664" y="768947"/>
                </a:lnTo>
                <a:lnTo>
                  <a:pt x="1463772" y="731490"/>
                </a:lnTo>
                <a:lnTo>
                  <a:pt x="1437226" y="695991"/>
                </a:lnTo>
                <a:lnTo>
                  <a:pt x="1408150" y="662582"/>
                </a:lnTo>
                <a:lnTo>
                  <a:pt x="1376670" y="631393"/>
                </a:lnTo>
                <a:lnTo>
                  <a:pt x="1342911" y="602555"/>
                </a:lnTo>
                <a:lnTo>
                  <a:pt x="1306998" y="576197"/>
                </a:lnTo>
                <a:lnTo>
                  <a:pt x="1269056" y="552452"/>
                </a:lnTo>
                <a:lnTo>
                  <a:pt x="1229210" y="531449"/>
                </a:lnTo>
                <a:lnTo>
                  <a:pt x="1187585" y="513319"/>
                </a:lnTo>
                <a:lnTo>
                  <a:pt x="1144307" y="498192"/>
                </a:lnTo>
                <a:lnTo>
                  <a:pt x="1099500" y="486200"/>
                </a:lnTo>
                <a:lnTo>
                  <a:pt x="1053290" y="477472"/>
                </a:lnTo>
                <a:lnTo>
                  <a:pt x="1005802" y="472140"/>
                </a:lnTo>
                <a:lnTo>
                  <a:pt x="957160" y="470333"/>
                </a:lnTo>
                <a:lnTo>
                  <a:pt x="1914321" y="470333"/>
                </a:lnTo>
                <a:lnTo>
                  <a:pt x="1914321" y="3007464"/>
                </a:lnTo>
                <a:close/>
              </a:path>
            </a:pathLst>
          </a:custGeom>
          <a:solidFill>
            <a:srgbClr val="5D4837"/>
          </a:solidFill>
        </p:spPr>
        <p:txBody>
          <a:bodyPr wrap="square" lIns="0" tIns="0" rIns="0" bIns="0" rtlCol="0"/>
          <a:lstStyle/>
          <a:p>
            <a:endParaRPr lang="fr-BE" sz="1350" dirty="0"/>
          </a:p>
        </p:txBody>
      </p:sp>
      <p:sp>
        <p:nvSpPr>
          <p:cNvPr id="56" name="object 56"/>
          <p:cNvSpPr/>
          <p:nvPr/>
        </p:nvSpPr>
        <p:spPr>
          <a:xfrm>
            <a:off x="389052" y="3653596"/>
            <a:ext cx="9118283" cy="145256"/>
          </a:xfrm>
          <a:custGeom>
            <a:avLst/>
            <a:gdLst/>
            <a:ahLst/>
            <a:cxnLst/>
            <a:rect l="l" t="t" r="r" b="b"/>
            <a:pathLst>
              <a:path w="12157710" h="193675">
                <a:moveTo>
                  <a:pt x="12157620" y="193165"/>
                </a:moveTo>
                <a:lnTo>
                  <a:pt x="0" y="193165"/>
                </a:lnTo>
                <a:lnTo>
                  <a:pt x="0" y="0"/>
                </a:lnTo>
                <a:lnTo>
                  <a:pt x="12157620" y="0"/>
                </a:lnTo>
                <a:lnTo>
                  <a:pt x="12157620" y="193165"/>
                </a:lnTo>
                <a:close/>
              </a:path>
            </a:pathLst>
          </a:custGeom>
          <a:solidFill>
            <a:srgbClr val="443428"/>
          </a:solidFill>
        </p:spPr>
        <p:txBody>
          <a:bodyPr wrap="square" lIns="0" tIns="0" rIns="0" bIns="0" rtlCol="0"/>
          <a:lstStyle/>
          <a:p>
            <a:endParaRPr lang="fr-BE" sz="1350" dirty="0"/>
          </a:p>
        </p:txBody>
      </p:sp>
      <p:sp>
        <p:nvSpPr>
          <p:cNvPr id="60" name="object 60"/>
          <p:cNvSpPr txBox="1">
            <a:spLocks noGrp="1"/>
          </p:cNvSpPr>
          <p:nvPr>
            <p:ph type="title"/>
          </p:nvPr>
        </p:nvSpPr>
        <p:spPr>
          <a:xfrm>
            <a:off x="1133400" y="180454"/>
            <a:ext cx="7639200" cy="830997"/>
          </a:xfrm>
          <a:prstGeom prst="rect">
            <a:avLst/>
          </a:prstGeom>
        </p:spPr>
        <p:txBody>
          <a:bodyPr vert="horz" wrap="square" lIns="0" tIns="0" rIns="0" bIns="0" rtlCol="0" anchor="ctr" anchorCtr="0">
            <a:spAutoFit/>
          </a:bodyPr>
          <a:lstStyle/>
          <a:p>
            <a:pPr marL="9525">
              <a:lnSpc>
                <a:spcPct val="100000"/>
              </a:lnSpc>
            </a:pPr>
            <a:r>
              <a:rPr lang="fr-BE" dirty="0" smtClean="0">
                <a:solidFill>
                  <a:schemeClr val="bg1"/>
                </a:solidFill>
                <a:latin typeface="KPMG Extralight" panose="020B0303030202040204" pitchFamily="34" charset="0"/>
              </a:rPr>
              <a:t>Formalités administratives</a:t>
            </a:r>
            <a:endParaRPr lang="fr-BE" dirty="0">
              <a:solidFill>
                <a:schemeClr val="bg1"/>
              </a:solidFill>
              <a:latin typeface="KPMG Extralight" panose="020B0303030202040204" pitchFamily="34" charset="0"/>
            </a:endParaRPr>
          </a:p>
        </p:txBody>
      </p:sp>
      <p:sp>
        <p:nvSpPr>
          <p:cNvPr id="57" name="Rectangle 56"/>
          <p:cNvSpPr/>
          <p:nvPr/>
        </p:nvSpPr>
        <p:spPr>
          <a:xfrm>
            <a:off x="1206985" y="1349174"/>
            <a:ext cx="1800000" cy="900000"/>
          </a:xfrm>
          <a:prstGeom prst="rect">
            <a:avLst/>
          </a:prstGeom>
          <a:solidFill>
            <a:schemeClr val="accent2"/>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Echange automatique d’informations</a:t>
            </a:r>
            <a:endParaRPr lang="fr-BE" sz="1200" dirty="0"/>
          </a:p>
        </p:txBody>
      </p:sp>
      <p:sp>
        <p:nvSpPr>
          <p:cNvPr id="63" name="Rectangle 62"/>
          <p:cNvSpPr/>
          <p:nvPr/>
        </p:nvSpPr>
        <p:spPr>
          <a:xfrm>
            <a:off x="3137807" y="1339885"/>
            <a:ext cx="1800000" cy="90000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Sécurité sociale 25% et plusieurs employeurs</a:t>
            </a:r>
            <a:endParaRPr lang="fr-BE" sz="1200" dirty="0"/>
          </a:p>
        </p:txBody>
      </p:sp>
      <p:sp>
        <p:nvSpPr>
          <p:cNvPr id="64" name="Rectangle 63"/>
          <p:cNvSpPr/>
          <p:nvPr/>
        </p:nvSpPr>
        <p:spPr>
          <a:xfrm>
            <a:off x="3137807" y="2279144"/>
            <a:ext cx="1800000" cy="900000"/>
          </a:xfrm>
          <a:prstGeom prst="rect">
            <a:avLst/>
          </a:prstGeom>
          <a:solidFill>
            <a:schemeClr val="accent3"/>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Contrôle</a:t>
            </a:r>
            <a:endParaRPr lang="fr-BE" sz="1200" dirty="0"/>
          </a:p>
        </p:txBody>
      </p:sp>
      <p:sp>
        <p:nvSpPr>
          <p:cNvPr id="65" name="Rectangle 64"/>
          <p:cNvSpPr/>
          <p:nvPr/>
        </p:nvSpPr>
        <p:spPr>
          <a:xfrm>
            <a:off x="5068630" y="2279144"/>
            <a:ext cx="1800000" cy="90000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Evaluation des avantages en nature</a:t>
            </a:r>
            <a:endParaRPr lang="fr-BE" sz="1200" dirty="0"/>
          </a:p>
        </p:txBody>
      </p:sp>
      <p:sp>
        <p:nvSpPr>
          <p:cNvPr id="66" name="Rectangle 65"/>
          <p:cNvSpPr/>
          <p:nvPr/>
        </p:nvSpPr>
        <p:spPr>
          <a:xfrm>
            <a:off x="5075016" y="1337538"/>
            <a:ext cx="1800000" cy="900000"/>
          </a:xfrm>
          <a:prstGeom prst="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fr-BE" sz="1200" dirty="0" err="1" smtClean="0"/>
              <a:t>Limosa</a:t>
            </a:r>
            <a:endParaRPr lang="fr-BE" sz="1200" dirty="0"/>
          </a:p>
        </p:txBody>
      </p:sp>
      <p:sp>
        <p:nvSpPr>
          <p:cNvPr id="67" name="Rectangle 66"/>
          <p:cNvSpPr/>
          <p:nvPr/>
        </p:nvSpPr>
        <p:spPr>
          <a:xfrm>
            <a:off x="6979051" y="2273626"/>
            <a:ext cx="1800000" cy="900000"/>
          </a:xfrm>
          <a:prstGeom prst="rect">
            <a:avLst/>
          </a:prstGeom>
          <a:solidFill>
            <a:schemeClr val="accent2"/>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fr-BE" sz="1200" dirty="0" smtClean="0"/>
              <a:t>Payroll – régularisation refusée dans déclaration fiscale</a:t>
            </a:r>
            <a:endParaRPr lang="fr-BE" sz="1200" dirty="0"/>
          </a:p>
        </p:txBody>
      </p:sp>
      <p:sp>
        <p:nvSpPr>
          <p:cNvPr id="68" name="Rectangle 67"/>
          <p:cNvSpPr/>
          <p:nvPr/>
        </p:nvSpPr>
        <p:spPr>
          <a:xfrm>
            <a:off x="6987289" y="1348123"/>
            <a:ext cx="1800000" cy="900000"/>
          </a:xfrm>
          <a:prstGeom prst="rect">
            <a:avLst/>
          </a:prstGeom>
          <a:solidFill>
            <a:schemeClr val="accent3"/>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fr-BE" sz="1200" dirty="0" smtClean="0"/>
              <a:t>RCP* carrière de l’assuré / période de stage / affiliation sécurité sociale</a:t>
            </a:r>
            <a:endParaRPr lang="fr-BE" sz="1200" dirty="0"/>
          </a:p>
        </p:txBody>
      </p:sp>
      <p:sp>
        <p:nvSpPr>
          <p:cNvPr id="3" name="TextBox 2"/>
          <p:cNvSpPr txBox="1"/>
          <p:nvPr/>
        </p:nvSpPr>
        <p:spPr>
          <a:xfrm>
            <a:off x="609694" y="5654711"/>
            <a:ext cx="2890203" cy="609600"/>
          </a:xfrm>
          <a:prstGeom prst="rect">
            <a:avLst/>
          </a:prstGeom>
          <a:noFill/>
        </p:spPr>
        <p:txBody>
          <a:bodyPr wrap="square" lIns="54610" tIns="54610" rIns="54610" bIns="54610" rtlCol="0">
            <a:noAutofit/>
          </a:bodyPr>
          <a:lstStyle/>
          <a:p>
            <a:pPr>
              <a:spcAft>
                <a:spcPts val="600"/>
              </a:spcAft>
            </a:pPr>
            <a:r>
              <a:rPr lang="fr-BE" sz="1000" dirty="0" smtClean="0">
                <a:solidFill>
                  <a:schemeClr val="bg1"/>
                </a:solidFill>
              </a:rPr>
              <a:t>*RCP: Régime complémentaire de pension</a:t>
            </a:r>
          </a:p>
        </p:txBody>
      </p:sp>
    </p:spTree>
    <p:extLst>
      <p:ext uri="{BB962C8B-B14F-4D97-AF65-F5344CB8AC3E}">
        <p14:creationId xmlns:p14="http://schemas.microsoft.com/office/powerpoint/2010/main" val="417992029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Hypothèses</a:t>
            </a:r>
            <a:r>
              <a:rPr lang="en-US" dirty="0" smtClean="0"/>
              <a:t> de </a:t>
            </a:r>
            <a:r>
              <a:rPr lang="en-US" dirty="0" err="1"/>
              <a:t>départ</a:t>
            </a:r>
            <a:r>
              <a:rPr lang="en-US" dirty="0"/>
              <a:t> – </a:t>
            </a:r>
            <a:r>
              <a:rPr lang="en-US" dirty="0" err="1"/>
              <a:t>Scénario</a:t>
            </a:r>
            <a:r>
              <a:rPr lang="en-US" dirty="0"/>
              <a:t> n°3</a:t>
            </a:r>
          </a:p>
        </p:txBody>
      </p:sp>
      <p:pic>
        <p:nvPicPr>
          <p:cNvPr id="10" name="Image 192" descr="Abkhazia.png"/>
          <p:cNvPicPr>
            <a:picLocks noChangeAspect="1"/>
          </p:cNvPicPr>
          <p:nvPr/>
        </p:nvPicPr>
        <p:blipFill>
          <a:blip r:embed="rId2" cstate="print"/>
          <a:stretch>
            <a:fillRect/>
          </a:stretch>
        </p:blipFill>
        <p:spPr>
          <a:xfrm>
            <a:off x="1964473" y="5010693"/>
            <a:ext cx="701312" cy="341605"/>
          </a:xfrm>
          <a:prstGeom prst="rect">
            <a:avLst/>
          </a:prstGeom>
          <a:ln w="6350">
            <a:solidFill>
              <a:schemeClr val="tx1">
                <a:lumMod val="50000"/>
                <a:lumOff val="50000"/>
              </a:schemeClr>
            </a:solidFill>
          </a:ln>
        </p:spPr>
      </p:pic>
      <p:grpSp>
        <p:nvGrpSpPr>
          <p:cNvPr id="11" name="Gruppieren 34"/>
          <p:cNvGrpSpPr/>
          <p:nvPr/>
        </p:nvGrpSpPr>
        <p:grpSpPr>
          <a:xfrm>
            <a:off x="2063467" y="2230723"/>
            <a:ext cx="401430" cy="844956"/>
            <a:chOff x="344488" y="1374775"/>
            <a:chExt cx="330200" cy="711200"/>
          </a:xfrm>
        </p:grpSpPr>
        <p:sp>
          <p:nvSpPr>
            <p:cNvPr id="12" name="Freeform 11"/>
            <p:cNvSpPr>
              <a:spLocks/>
            </p:cNvSpPr>
            <p:nvPr/>
          </p:nvSpPr>
          <p:spPr bwMode="auto">
            <a:xfrm>
              <a:off x="458788" y="1374775"/>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3" name="Freeform 12"/>
            <p:cNvSpPr>
              <a:spLocks/>
            </p:cNvSpPr>
            <p:nvPr/>
          </p:nvSpPr>
          <p:spPr bwMode="auto">
            <a:xfrm>
              <a:off x="344488" y="1489075"/>
              <a:ext cx="330200" cy="596900"/>
            </a:xfrm>
            <a:custGeom>
              <a:avLst/>
              <a:gdLst/>
              <a:ahLst/>
              <a:cxnLst>
                <a:cxn ang="0">
                  <a:pos x="560" y="0"/>
                </a:cxn>
                <a:cxn ang="0">
                  <a:pos x="896" y="0"/>
                </a:cxn>
                <a:cxn ang="0">
                  <a:pos x="930" y="3"/>
                </a:cxn>
                <a:cxn ang="0">
                  <a:pos x="962" y="9"/>
                </a:cxn>
                <a:cxn ang="0">
                  <a:pos x="989" y="20"/>
                </a:cxn>
                <a:cxn ang="0">
                  <a:pos x="1014" y="33"/>
                </a:cxn>
                <a:cxn ang="0">
                  <a:pos x="1035" y="49"/>
                </a:cxn>
                <a:cxn ang="0">
                  <a:pos x="1055" y="66"/>
                </a:cxn>
                <a:cxn ang="0">
                  <a:pos x="1071" y="84"/>
                </a:cxn>
                <a:cxn ang="0">
                  <a:pos x="1084" y="102"/>
                </a:cxn>
                <a:cxn ang="0">
                  <a:pos x="1096" y="119"/>
                </a:cxn>
                <a:cxn ang="0">
                  <a:pos x="1105" y="134"/>
                </a:cxn>
                <a:cxn ang="0">
                  <a:pos x="1111" y="148"/>
                </a:cxn>
                <a:cxn ang="0">
                  <a:pos x="1117" y="158"/>
                </a:cxn>
                <a:cxn ang="0">
                  <a:pos x="1119" y="166"/>
                </a:cxn>
                <a:cxn ang="0">
                  <a:pos x="1120" y="168"/>
                </a:cxn>
                <a:cxn ang="0">
                  <a:pos x="1456" y="1120"/>
                </a:cxn>
                <a:cxn ang="0">
                  <a:pos x="1344" y="1176"/>
                </a:cxn>
                <a:cxn ang="0">
                  <a:pos x="952" y="392"/>
                </a:cxn>
                <a:cxn ang="0">
                  <a:pos x="1288" y="1568"/>
                </a:cxn>
                <a:cxn ang="0">
                  <a:pos x="952" y="1568"/>
                </a:cxn>
                <a:cxn ang="0">
                  <a:pos x="840" y="2632"/>
                </a:cxn>
                <a:cxn ang="0">
                  <a:pos x="619" y="2632"/>
                </a:cxn>
                <a:cxn ang="0">
                  <a:pos x="504" y="1568"/>
                </a:cxn>
                <a:cxn ang="0">
                  <a:pos x="168" y="1568"/>
                </a:cxn>
                <a:cxn ang="0">
                  <a:pos x="504" y="392"/>
                </a:cxn>
                <a:cxn ang="0">
                  <a:pos x="112" y="1176"/>
                </a:cxn>
                <a:cxn ang="0">
                  <a:pos x="0" y="1120"/>
                </a:cxn>
                <a:cxn ang="0">
                  <a:pos x="336" y="168"/>
                </a:cxn>
                <a:cxn ang="0">
                  <a:pos x="337" y="166"/>
                </a:cxn>
                <a:cxn ang="0">
                  <a:pos x="339" y="158"/>
                </a:cxn>
                <a:cxn ang="0">
                  <a:pos x="345" y="148"/>
                </a:cxn>
                <a:cxn ang="0">
                  <a:pos x="351" y="134"/>
                </a:cxn>
                <a:cxn ang="0">
                  <a:pos x="360" y="119"/>
                </a:cxn>
                <a:cxn ang="0">
                  <a:pos x="372" y="102"/>
                </a:cxn>
                <a:cxn ang="0">
                  <a:pos x="386" y="84"/>
                </a:cxn>
                <a:cxn ang="0">
                  <a:pos x="402" y="66"/>
                </a:cxn>
                <a:cxn ang="0">
                  <a:pos x="421" y="49"/>
                </a:cxn>
                <a:cxn ang="0">
                  <a:pos x="442" y="33"/>
                </a:cxn>
                <a:cxn ang="0">
                  <a:pos x="467" y="20"/>
                </a:cxn>
                <a:cxn ang="0">
                  <a:pos x="494" y="9"/>
                </a:cxn>
                <a:cxn ang="0">
                  <a:pos x="526" y="3"/>
                </a:cxn>
                <a:cxn ang="0">
                  <a:pos x="560" y="0"/>
                </a:cxn>
              </a:cxnLst>
              <a:rect l="0" t="0" r="r" b="b"/>
              <a:pathLst>
                <a:path w="1456" h="2632">
                  <a:moveTo>
                    <a:pt x="560" y="0"/>
                  </a:moveTo>
                  <a:lnTo>
                    <a:pt x="896" y="0"/>
                  </a:lnTo>
                  <a:lnTo>
                    <a:pt x="930" y="3"/>
                  </a:lnTo>
                  <a:lnTo>
                    <a:pt x="962" y="9"/>
                  </a:lnTo>
                  <a:lnTo>
                    <a:pt x="989" y="20"/>
                  </a:lnTo>
                  <a:lnTo>
                    <a:pt x="1014" y="33"/>
                  </a:lnTo>
                  <a:lnTo>
                    <a:pt x="1035" y="49"/>
                  </a:lnTo>
                  <a:lnTo>
                    <a:pt x="1055" y="66"/>
                  </a:lnTo>
                  <a:lnTo>
                    <a:pt x="1071" y="84"/>
                  </a:lnTo>
                  <a:lnTo>
                    <a:pt x="1084" y="102"/>
                  </a:lnTo>
                  <a:lnTo>
                    <a:pt x="1096" y="119"/>
                  </a:lnTo>
                  <a:lnTo>
                    <a:pt x="1105" y="134"/>
                  </a:lnTo>
                  <a:lnTo>
                    <a:pt x="1111" y="148"/>
                  </a:lnTo>
                  <a:lnTo>
                    <a:pt x="1117" y="158"/>
                  </a:lnTo>
                  <a:lnTo>
                    <a:pt x="1119" y="166"/>
                  </a:lnTo>
                  <a:lnTo>
                    <a:pt x="1120" y="168"/>
                  </a:lnTo>
                  <a:lnTo>
                    <a:pt x="1456" y="1120"/>
                  </a:lnTo>
                  <a:lnTo>
                    <a:pt x="1344" y="1176"/>
                  </a:lnTo>
                  <a:lnTo>
                    <a:pt x="952" y="392"/>
                  </a:lnTo>
                  <a:lnTo>
                    <a:pt x="1288" y="1568"/>
                  </a:lnTo>
                  <a:lnTo>
                    <a:pt x="952" y="1568"/>
                  </a:lnTo>
                  <a:lnTo>
                    <a:pt x="840" y="2632"/>
                  </a:lnTo>
                  <a:lnTo>
                    <a:pt x="619" y="2632"/>
                  </a:lnTo>
                  <a:lnTo>
                    <a:pt x="504" y="1568"/>
                  </a:lnTo>
                  <a:lnTo>
                    <a:pt x="168" y="1568"/>
                  </a:lnTo>
                  <a:lnTo>
                    <a:pt x="504" y="392"/>
                  </a:lnTo>
                  <a:lnTo>
                    <a:pt x="112" y="1176"/>
                  </a:lnTo>
                  <a:lnTo>
                    <a:pt x="0" y="1120"/>
                  </a:lnTo>
                  <a:lnTo>
                    <a:pt x="336" y="168"/>
                  </a:lnTo>
                  <a:lnTo>
                    <a:pt x="337" y="166"/>
                  </a:lnTo>
                  <a:lnTo>
                    <a:pt x="339" y="158"/>
                  </a:lnTo>
                  <a:lnTo>
                    <a:pt x="345" y="148"/>
                  </a:lnTo>
                  <a:lnTo>
                    <a:pt x="351" y="134"/>
                  </a:lnTo>
                  <a:lnTo>
                    <a:pt x="360" y="119"/>
                  </a:lnTo>
                  <a:lnTo>
                    <a:pt x="372" y="102"/>
                  </a:lnTo>
                  <a:lnTo>
                    <a:pt x="386" y="84"/>
                  </a:lnTo>
                  <a:lnTo>
                    <a:pt x="402" y="66"/>
                  </a:lnTo>
                  <a:lnTo>
                    <a:pt x="421" y="49"/>
                  </a:lnTo>
                  <a:lnTo>
                    <a:pt x="442" y="33"/>
                  </a:lnTo>
                  <a:lnTo>
                    <a:pt x="467" y="20"/>
                  </a:lnTo>
                  <a:lnTo>
                    <a:pt x="494" y="9"/>
                  </a:lnTo>
                  <a:lnTo>
                    <a:pt x="526" y="3"/>
                  </a:lnTo>
                  <a:lnTo>
                    <a:pt x="560"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4" name="Gruppieren 108"/>
          <p:cNvGrpSpPr/>
          <p:nvPr/>
        </p:nvGrpSpPr>
        <p:grpSpPr>
          <a:xfrm>
            <a:off x="2467735" y="2525089"/>
            <a:ext cx="387178" cy="547700"/>
            <a:chOff x="7977336" y="1422400"/>
            <a:chExt cx="431800" cy="711200"/>
          </a:xfrm>
        </p:grpSpPr>
        <p:sp>
          <p:nvSpPr>
            <p:cNvPr id="15" name="Freeform 83"/>
            <p:cNvSpPr>
              <a:spLocks/>
            </p:cNvSpPr>
            <p:nvPr/>
          </p:nvSpPr>
          <p:spPr bwMode="auto">
            <a:xfrm>
              <a:off x="7977336" y="1536700"/>
              <a:ext cx="431800" cy="596900"/>
            </a:xfrm>
            <a:custGeom>
              <a:avLst/>
              <a:gdLst/>
              <a:ahLst/>
              <a:cxnLst>
                <a:cxn ang="0">
                  <a:pos x="728" y="0"/>
                </a:cxn>
                <a:cxn ang="0">
                  <a:pos x="1176" y="0"/>
                </a:cxn>
                <a:cxn ang="0">
                  <a:pos x="1203" y="2"/>
                </a:cxn>
                <a:cxn ang="0">
                  <a:pos x="1230" y="7"/>
                </a:cxn>
                <a:cxn ang="0">
                  <a:pos x="1257" y="16"/>
                </a:cxn>
                <a:cxn ang="0">
                  <a:pos x="1282" y="28"/>
                </a:cxn>
                <a:cxn ang="0">
                  <a:pos x="1307" y="41"/>
                </a:cxn>
                <a:cxn ang="0">
                  <a:pos x="1330" y="55"/>
                </a:cxn>
                <a:cxn ang="0">
                  <a:pos x="1352" y="70"/>
                </a:cxn>
                <a:cxn ang="0">
                  <a:pos x="1371" y="87"/>
                </a:cxn>
                <a:cxn ang="0">
                  <a:pos x="1390" y="102"/>
                </a:cxn>
                <a:cxn ang="0">
                  <a:pos x="1406" y="116"/>
                </a:cxn>
                <a:cxn ang="0">
                  <a:pos x="1419" y="129"/>
                </a:cxn>
                <a:cxn ang="0">
                  <a:pos x="1430" y="140"/>
                </a:cxn>
                <a:cxn ang="0">
                  <a:pos x="1437" y="148"/>
                </a:cxn>
                <a:cxn ang="0">
                  <a:pos x="1443" y="155"/>
                </a:cxn>
                <a:cxn ang="0">
                  <a:pos x="1444" y="156"/>
                </a:cxn>
                <a:cxn ang="0">
                  <a:pos x="1904" y="615"/>
                </a:cxn>
                <a:cxn ang="0">
                  <a:pos x="1401" y="1064"/>
                </a:cxn>
                <a:cxn ang="0">
                  <a:pos x="1401" y="896"/>
                </a:cxn>
                <a:cxn ang="0">
                  <a:pos x="1624" y="615"/>
                </a:cxn>
                <a:cxn ang="0">
                  <a:pos x="1344" y="392"/>
                </a:cxn>
                <a:cxn ang="0">
                  <a:pos x="1344" y="2632"/>
                </a:cxn>
                <a:cxn ang="0">
                  <a:pos x="1176" y="2632"/>
                </a:cxn>
                <a:cxn ang="0">
                  <a:pos x="952" y="1232"/>
                </a:cxn>
                <a:cxn ang="0">
                  <a:pos x="728" y="2632"/>
                </a:cxn>
                <a:cxn ang="0">
                  <a:pos x="560" y="2632"/>
                </a:cxn>
                <a:cxn ang="0">
                  <a:pos x="560" y="392"/>
                </a:cxn>
                <a:cxn ang="0">
                  <a:pos x="280" y="615"/>
                </a:cxn>
                <a:cxn ang="0">
                  <a:pos x="503" y="896"/>
                </a:cxn>
                <a:cxn ang="0">
                  <a:pos x="503" y="1064"/>
                </a:cxn>
                <a:cxn ang="0">
                  <a:pos x="0" y="615"/>
                </a:cxn>
                <a:cxn ang="0">
                  <a:pos x="460" y="156"/>
                </a:cxn>
                <a:cxn ang="0">
                  <a:pos x="461" y="155"/>
                </a:cxn>
                <a:cxn ang="0">
                  <a:pos x="467" y="148"/>
                </a:cxn>
                <a:cxn ang="0">
                  <a:pos x="474" y="140"/>
                </a:cxn>
                <a:cxn ang="0">
                  <a:pos x="485" y="129"/>
                </a:cxn>
                <a:cxn ang="0">
                  <a:pos x="498" y="116"/>
                </a:cxn>
                <a:cxn ang="0">
                  <a:pos x="514" y="102"/>
                </a:cxn>
                <a:cxn ang="0">
                  <a:pos x="533" y="87"/>
                </a:cxn>
                <a:cxn ang="0">
                  <a:pos x="552" y="70"/>
                </a:cxn>
                <a:cxn ang="0">
                  <a:pos x="574" y="55"/>
                </a:cxn>
                <a:cxn ang="0">
                  <a:pos x="597" y="41"/>
                </a:cxn>
                <a:cxn ang="0">
                  <a:pos x="622" y="28"/>
                </a:cxn>
                <a:cxn ang="0">
                  <a:pos x="647" y="16"/>
                </a:cxn>
                <a:cxn ang="0">
                  <a:pos x="674" y="7"/>
                </a:cxn>
                <a:cxn ang="0">
                  <a:pos x="701" y="2"/>
                </a:cxn>
                <a:cxn ang="0">
                  <a:pos x="728" y="0"/>
                </a:cxn>
              </a:cxnLst>
              <a:rect l="0" t="0" r="r" b="b"/>
              <a:pathLst>
                <a:path w="1904" h="2632">
                  <a:moveTo>
                    <a:pt x="728" y="0"/>
                  </a:moveTo>
                  <a:lnTo>
                    <a:pt x="1176" y="0"/>
                  </a:lnTo>
                  <a:lnTo>
                    <a:pt x="1203" y="2"/>
                  </a:lnTo>
                  <a:lnTo>
                    <a:pt x="1230" y="7"/>
                  </a:lnTo>
                  <a:lnTo>
                    <a:pt x="1257" y="16"/>
                  </a:lnTo>
                  <a:lnTo>
                    <a:pt x="1282" y="28"/>
                  </a:lnTo>
                  <a:lnTo>
                    <a:pt x="1307" y="41"/>
                  </a:lnTo>
                  <a:lnTo>
                    <a:pt x="1330" y="55"/>
                  </a:lnTo>
                  <a:lnTo>
                    <a:pt x="1352" y="70"/>
                  </a:lnTo>
                  <a:lnTo>
                    <a:pt x="1371" y="87"/>
                  </a:lnTo>
                  <a:lnTo>
                    <a:pt x="1390" y="102"/>
                  </a:lnTo>
                  <a:lnTo>
                    <a:pt x="1406" y="116"/>
                  </a:lnTo>
                  <a:lnTo>
                    <a:pt x="1419" y="129"/>
                  </a:lnTo>
                  <a:lnTo>
                    <a:pt x="1430" y="140"/>
                  </a:lnTo>
                  <a:lnTo>
                    <a:pt x="1437" y="148"/>
                  </a:lnTo>
                  <a:lnTo>
                    <a:pt x="1443" y="155"/>
                  </a:lnTo>
                  <a:lnTo>
                    <a:pt x="1444" y="156"/>
                  </a:lnTo>
                  <a:lnTo>
                    <a:pt x="1904" y="615"/>
                  </a:lnTo>
                  <a:lnTo>
                    <a:pt x="1401" y="1064"/>
                  </a:lnTo>
                  <a:lnTo>
                    <a:pt x="1401" y="896"/>
                  </a:lnTo>
                  <a:lnTo>
                    <a:pt x="1624" y="615"/>
                  </a:lnTo>
                  <a:lnTo>
                    <a:pt x="1344" y="392"/>
                  </a:lnTo>
                  <a:lnTo>
                    <a:pt x="1344" y="2632"/>
                  </a:lnTo>
                  <a:lnTo>
                    <a:pt x="1176" y="2632"/>
                  </a:lnTo>
                  <a:lnTo>
                    <a:pt x="952" y="1232"/>
                  </a:lnTo>
                  <a:lnTo>
                    <a:pt x="728" y="2632"/>
                  </a:lnTo>
                  <a:lnTo>
                    <a:pt x="560" y="2632"/>
                  </a:lnTo>
                  <a:lnTo>
                    <a:pt x="560" y="392"/>
                  </a:lnTo>
                  <a:lnTo>
                    <a:pt x="280" y="615"/>
                  </a:lnTo>
                  <a:lnTo>
                    <a:pt x="503" y="896"/>
                  </a:lnTo>
                  <a:lnTo>
                    <a:pt x="503" y="1064"/>
                  </a:lnTo>
                  <a:lnTo>
                    <a:pt x="0" y="615"/>
                  </a:lnTo>
                  <a:lnTo>
                    <a:pt x="460" y="156"/>
                  </a:lnTo>
                  <a:lnTo>
                    <a:pt x="461" y="155"/>
                  </a:lnTo>
                  <a:lnTo>
                    <a:pt x="467" y="148"/>
                  </a:lnTo>
                  <a:lnTo>
                    <a:pt x="474" y="140"/>
                  </a:lnTo>
                  <a:lnTo>
                    <a:pt x="485" y="129"/>
                  </a:lnTo>
                  <a:lnTo>
                    <a:pt x="498" y="116"/>
                  </a:lnTo>
                  <a:lnTo>
                    <a:pt x="514" y="102"/>
                  </a:lnTo>
                  <a:lnTo>
                    <a:pt x="533" y="87"/>
                  </a:lnTo>
                  <a:lnTo>
                    <a:pt x="552" y="70"/>
                  </a:lnTo>
                  <a:lnTo>
                    <a:pt x="574" y="55"/>
                  </a:lnTo>
                  <a:lnTo>
                    <a:pt x="597" y="41"/>
                  </a:lnTo>
                  <a:lnTo>
                    <a:pt x="622" y="28"/>
                  </a:lnTo>
                  <a:lnTo>
                    <a:pt x="647" y="16"/>
                  </a:lnTo>
                  <a:lnTo>
                    <a:pt x="674" y="7"/>
                  </a:lnTo>
                  <a:lnTo>
                    <a:pt x="701" y="2"/>
                  </a:lnTo>
                  <a:lnTo>
                    <a:pt x="728"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6" name="Freeform 84"/>
            <p:cNvSpPr>
              <a:spLocks/>
            </p:cNvSpPr>
            <p:nvPr/>
          </p:nvSpPr>
          <p:spPr bwMode="auto">
            <a:xfrm>
              <a:off x="8142436" y="1422400"/>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7" name="Gruppieren 150"/>
          <p:cNvGrpSpPr/>
          <p:nvPr/>
        </p:nvGrpSpPr>
        <p:grpSpPr>
          <a:xfrm>
            <a:off x="2772392" y="2525089"/>
            <a:ext cx="381050" cy="547700"/>
            <a:chOff x="3800872" y="2646363"/>
            <a:chExt cx="495300" cy="711200"/>
          </a:xfrm>
        </p:grpSpPr>
        <p:sp>
          <p:nvSpPr>
            <p:cNvPr id="18" name="Freeform 106"/>
            <p:cNvSpPr>
              <a:spLocks/>
            </p:cNvSpPr>
            <p:nvPr/>
          </p:nvSpPr>
          <p:spPr bwMode="auto">
            <a:xfrm>
              <a:off x="4029472" y="2646363"/>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9" name="Freeform 107"/>
            <p:cNvSpPr>
              <a:spLocks/>
            </p:cNvSpPr>
            <p:nvPr/>
          </p:nvSpPr>
          <p:spPr bwMode="auto">
            <a:xfrm>
              <a:off x="3800872" y="2646363"/>
              <a:ext cx="495300" cy="711200"/>
            </a:xfrm>
            <a:custGeom>
              <a:avLst/>
              <a:gdLst/>
              <a:ahLst/>
              <a:cxnLst>
                <a:cxn ang="0">
                  <a:pos x="112" y="0"/>
                </a:cxn>
                <a:cxn ang="0">
                  <a:pos x="952" y="560"/>
                </a:cxn>
                <a:cxn ang="0">
                  <a:pos x="1624" y="560"/>
                </a:cxn>
                <a:cxn ang="0">
                  <a:pos x="2184" y="1119"/>
                </a:cxn>
                <a:cxn ang="0">
                  <a:pos x="1681" y="1568"/>
                </a:cxn>
                <a:cxn ang="0">
                  <a:pos x="1681" y="1400"/>
                </a:cxn>
                <a:cxn ang="0">
                  <a:pos x="1904" y="1119"/>
                </a:cxn>
                <a:cxn ang="0">
                  <a:pos x="1624" y="840"/>
                </a:cxn>
                <a:cxn ang="0">
                  <a:pos x="1624" y="3136"/>
                </a:cxn>
                <a:cxn ang="0">
                  <a:pos x="1456" y="3136"/>
                </a:cxn>
                <a:cxn ang="0">
                  <a:pos x="1232" y="1736"/>
                </a:cxn>
                <a:cxn ang="0">
                  <a:pos x="1008" y="3136"/>
                </a:cxn>
                <a:cxn ang="0">
                  <a:pos x="840" y="3136"/>
                </a:cxn>
                <a:cxn ang="0">
                  <a:pos x="840" y="840"/>
                </a:cxn>
                <a:cxn ang="0">
                  <a:pos x="0" y="112"/>
                </a:cxn>
                <a:cxn ang="0">
                  <a:pos x="112" y="0"/>
                </a:cxn>
              </a:cxnLst>
              <a:rect l="0" t="0" r="r" b="b"/>
              <a:pathLst>
                <a:path w="2184" h="3136">
                  <a:moveTo>
                    <a:pt x="112" y="0"/>
                  </a:moveTo>
                  <a:lnTo>
                    <a:pt x="952" y="560"/>
                  </a:lnTo>
                  <a:lnTo>
                    <a:pt x="1624" y="560"/>
                  </a:lnTo>
                  <a:lnTo>
                    <a:pt x="2184" y="1119"/>
                  </a:lnTo>
                  <a:lnTo>
                    <a:pt x="1681" y="1568"/>
                  </a:lnTo>
                  <a:lnTo>
                    <a:pt x="1681" y="1400"/>
                  </a:lnTo>
                  <a:lnTo>
                    <a:pt x="1904" y="1119"/>
                  </a:lnTo>
                  <a:lnTo>
                    <a:pt x="1624" y="840"/>
                  </a:lnTo>
                  <a:lnTo>
                    <a:pt x="1624" y="3136"/>
                  </a:lnTo>
                  <a:lnTo>
                    <a:pt x="1456" y="3136"/>
                  </a:lnTo>
                  <a:lnTo>
                    <a:pt x="1232" y="1736"/>
                  </a:lnTo>
                  <a:lnTo>
                    <a:pt x="1008" y="3136"/>
                  </a:lnTo>
                  <a:lnTo>
                    <a:pt x="840" y="3136"/>
                  </a:lnTo>
                  <a:lnTo>
                    <a:pt x="840" y="840"/>
                  </a:lnTo>
                  <a:lnTo>
                    <a:pt x="0" y="112"/>
                  </a:lnTo>
                  <a:lnTo>
                    <a:pt x="112"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0" name="Gruppieren 296"/>
          <p:cNvGrpSpPr/>
          <p:nvPr/>
        </p:nvGrpSpPr>
        <p:grpSpPr>
          <a:xfrm>
            <a:off x="1322036" y="3616773"/>
            <a:ext cx="517407" cy="497284"/>
            <a:chOff x="16722501" y="5559425"/>
            <a:chExt cx="839788" cy="765176"/>
          </a:xfrm>
          <a:solidFill>
            <a:srgbClr val="00338D"/>
          </a:solidFill>
        </p:grpSpPr>
        <p:sp>
          <p:nvSpPr>
            <p:cNvPr id="21"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23" name="Group 22"/>
          <p:cNvGrpSpPr/>
          <p:nvPr/>
        </p:nvGrpSpPr>
        <p:grpSpPr>
          <a:xfrm>
            <a:off x="572277" y="1676042"/>
            <a:ext cx="8122418" cy="4075028"/>
            <a:chOff x="1369808" y="2052784"/>
            <a:chExt cx="6063930" cy="2991289"/>
          </a:xfrm>
        </p:grpSpPr>
        <p:sp>
          <p:nvSpPr>
            <p:cNvPr id="24" name="Oval 3"/>
            <p:cNvSpPr>
              <a:spLocks noChangeAspect="1" noChangeArrowheads="1"/>
            </p:cNvSpPr>
            <p:nvPr/>
          </p:nvSpPr>
          <p:spPr bwMode="gray">
            <a:xfrm>
              <a:off x="1427720" y="4122153"/>
              <a:ext cx="867156" cy="864770"/>
            </a:xfrm>
            <a:prstGeom prst="ellipse">
              <a:avLst/>
            </a:prstGeom>
            <a:solidFill>
              <a:srgbClr val="005EB8"/>
            </a:solidFill>
            <a:ln>
              <a:noFill/>
            </a:ln>
            <a:effectLst/>
            <a:extLst/>
          </p:spPr>
          <p:txBody>
            <a:bodyPr lIns="36000" tIns="36000" rIns="36000" bIns="36000" anchor="ctr"/>
            <a:lstStyle/>
            <a:p>
              <a:pPr algn="ctr" defTabSz="913607">
                <a:spcBef>
                  <a:spcPct val="0"/>
                </a:spcBef>
              </a:pPr>
              <a:endParaRPr lang="en-CA" sz="1000" dirty="0">
                <a:solidFill>
                  <a:schemeClr val="bg1"/>
                </a:solidFill>
              </a:endParaRPr>
            </a:p>
          </p:txBody>
        </p:sp>
        <p:sp>
          <p:nvSpPr>
            <p:cNvPr id="25" name="Oval 4"/>
            <p:cNvSpPr>
              <a:spLocks noChangeAspect="1" noChangeArrowheads="1"/>
            </p:cNvSpPr>
            <p:nvPr/>
          </p:nvSpPr>
          <p:spPr bwMode="gray">
            <a:xfrm>
              <a:off x="1369808" y="4065003"/>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sz="1000" dirty="0" smtClean="0">
                  <a:solidFill>
                    <a:schemeClr val="bg1"/>
                  </a:solidFill>
                </a:rPr>
                <a:t> </a:t>
              </a:r>
              <a:endParaRPr lang="fr-FR" sz="1000" dirty="0">
                <a:solidFill>
                  <a:schemeClr val="bg1"/>
                </a:solidFill>
              </a:endParaRPr>
            </a:p>
          </p:txBody>
        </p:sp>
        <p:sp>
          <p:nvSpPr>
            <p:cNvPr id="26" name="Oval 5"/>
            <p:cNvSpPr>
              <a:spLocks noChangeAspect="1" noChangeArrowheads="1"/>
            </p:cNvSpPr>
            <p:nvPr/>
          </p:nvSpPr>
          <p:spPr bwMode="gray">
            <a:xfrm>
              <a:off x="2422892" y="3386723"/>
              <a:ext cx="559308" cy="560972"/>
            </a:xfrm>
            <a:prstGeom prst="ellipse">
              <a:avLst/>
            </a:prstGeom>
            <a:solidFill>
              <a:srgbClr val="0091DA"/>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Réside</a:t>
              </a:r>
              <a:r>
                <a:rPr lang="en-CA" sz="1000" dirty="0" smtClean="0">
                  <a:solidFill>
                    <a:schemeClr val="bg1"/>
                  </a:solidFill>
                </a:rPr>
                <a:t> à </a:t>
              </a:r>
              <a:r>
                <a:rPr lang="en-CA" sz="1000" dirty="0" err="1" smtClean="0">
                  <a:solidFill>
                    <a:schemeClr val="bg1"/>
                  </a:solidFill>
                </a:rPr>
                <a:t>Londres</a:t>
              </a:r>
              <a:endParaRPr lang="en-CA" sz="1000" dirty="0">
                <a:solidFill>
                  <a:schemeClr val="bg1"/>
                </a:solidFill>
              </a:endParaRPr>
            </a:p>
          </p:txBody>
        </p:sp>
        <p:sp>
          <p:nvSpPr>
            <p:cNvPr id="27" name="Oval 6"/>
            <p:cNvSpPr>
              <a:spLocks noChangeAspect="1" noChangeArrowheads="1"/>
            </p:cNvSpPr>
            <p:nvPr/>
          </p:nvSpPr>
          <p:spPr bwMode="gray">
            <a:xfrm>
              <a:off x="2361932" y="3328069"/>
              <a:ext cx="679704"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28" name="AutoShape 7"/>
            <p:cNvCxnSpPr>
              <a:cxnSpLocks noChangeAspect="1" noChangeShapeType="1"/>
              <a:stCxn id="27" idx="3"/>
              <a:endCxn id="25" idx="7"/>
            </p:cNvCxnSpPr>
            <p:nvPr/>
          </p:nvCxnSpPr>
          <p:spPr bwMode="gray">
            <a:xfrm flipH="1">
              <a:off x="2208008" y="3905585"/>
              <a:ext cx="252984" cy="302293"/>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Oval 8"/>
            <p:cNvSpPr>
              <a:spLocks noChangeAspect="1" noChangeArrowheads="1"/>
            </p:cNvSpPr>
            <p:nvPr/>
          </p:nvSpPr>
          <p:spPr bwMode="gray">
            <a:xfrm>
              <a:off x="3361638" y="2703782"/>
              <a:ext cx="646213" cy="648136"/>
            </a:xfrm>
            <a:prstGeom prst="ellipse">
              <a:avLst/>
            </a:prstGeom>
            <a:solidFill>
              <a:srgbClr val="48369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Marié</a:t>
              </a:r>
              <a:r>
                <a:rPr lang="en-CA" sz="1000" dirty="0" smtClean="0">
                  <a:solidFill>
                    <a:schemeClr val="bg1"/>
                  </a:solidFill>
                </a:rPr>
                <a:t>,</a:t>
              </a:r>
              <a:endParaRPr lang="en-CA" sz="1000" dirty="0">
                <a:solidFill>
                  <a:schemeClr val="bg1"/>
                </a:solidFill>
              </a:endParaRPr>
            </a:p>
            <a:p>
              <a:pPr algn="ctr" defTabSz="913607">
                <a:spcBef>
                  <a:spcPct val="0"/>
                </a:spcBef>
              </a:pPr>
              <a:r>
                <a:rPr lang="en-CA" sz="1000" dirty="0" smtClean="0">
                  <a:solidFill>
                    <a:schemeClr val="bg1"/>
                  </a:solidFill>
                </a:rPr>
                <a:t>2 </a:t>
              </a:r>
              <a:r>
                <a:rPr lang="en-CA" sz="1000" dirty="0" err="1" smtClean="0">
                  <a:solidFill>
                    <a:schemeClr val="bg1"/>
                  </a:solidFill>
                </a:rPr>
                <a:t>enfants</a:t>
              </a:r>
              <a:endParaRPr lang="en-CA" sz="1000" dirty="0">
                <a:solidFill>
                  <a:schemeClr val="bg1"/>
                </a:solidFill>
              </a:endParaRPr>
            </a:p>
          </p:txBody>
        </p:sp>
        <p:sp>
          <p:nvSpPr>
            <p:cNvPr id="30" name="Oval 9"/>
            <p:cNvSpPr>
              <a:spLocks noChangeAspect="1" noChangeArrowheads="1"/>
            </p:cNvSpPr>
            <p:nvPr/>
          </p:nvSpPr>
          <p:spPr bwMode="gray">
            <a:xfrm>
              <a:off x="3295720" y="2646012"/>
              <a:ext cx="771568" cy="771682"/>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1" name="Oval 10"/>
            <p:cNvSpPr>
              <a:spLocks noChangeAspect="1" noChangeArrowheads="1"/>
            </p:cNvSpPr>
            <p:nvPr/>
          </p:nvSpPr>
          <p:spPr bwMode="gray">
            <a:xfrm>
              <a:off x="4409002" y="2640488"/>
              <a:ext cx="720820" cy="724903"/>
            </a:xfrm>
            <a:prstGeom prst="ellipse">
              <a:avLst/>
            </a:prstGeom>
            <a:solidFill>
              <a:srgbClr val="470A6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Employeur</a:t>
              </a:r>
              <a:r>
                <a:rPr lang="en-CA" sz="1000" dirty="0" smtClean="0">
                  <a:solidFill>
                    <a:schemeClr val="bg1"/>
                  </a:solidFill>
                </a:rPr>
                <a:t> UK</a:t>
              </a:r>
              <a:endParaRPr lang="en-CA" sz="1000" dirty="0">
                <a:solidFill>
                  <a:schemeClr val="bg1"/>
                </a:solidFill>
              </a:endParaRPr>
            </a:p>
          </p:txBody>
        </p:sp>
        <p:sp>
          <p:nvSpPr>
            <p:cNvPr id="32" name="Oval 11"/>
            <p:cNvSpPr>
              <a:spLocks noChangeAspect="1" noChangeArrowheads="1"/>
            </p:cNvSpPr>
            <p:nvPr/>
          </p:nvSpPr>
          <p:spPr bwMode="gray">
            <a:xfrm>
              <a:off x="4349566" y="2581833"/>
              <a:ext cx="849605" cy="849731"/>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5" name="Oval 14"/>
            <p:cNvSpPr>
              <a:spLocks noChangeAspect="1" noChangeArrowheads="1"/>
            </p:cNvSpPr>
            <p:nvPr/>
          </p:nvSpPr>
          <p:spPr bwMode="gray">
            <a:xfrm>
              <a:off x="5617196" y="3224296"/>
              <a:ext cx="559308" cy="560972"/>
            </a:xfrm>
            <a:prstGeom prst="ellipse">
              <a:avLst/>
            </a:prstGeom>
            <a:solidFill>
              <a:srgbClr val="00A3A1"/>
            </a:solidFill>
            <a:ln>
              <a:noFill/>
            </a:ln>
            <a:effectLst/>
            <a:extLst/>
          </p:spPr>
          <p:txBody>
            <a:bodyPr lIns="36000" tIns="36000" rIns="36000" bIns="36000" anchor="ctr"/>
            <a:lstStyle/>
            <a:p>
              <a:pPr algn="ctr" defTabSz="913607">
                <a:spcBef>
                  <a:spcPct val="0"/>
                </a:spcBef>
              </a:pPr>
              <a:r>
                <a:rPr lang="en-CA" sz="900" dirty="0" err="1" smtClean="0">
                  <a:solidFill>
                    <a:schemeClr val="bg1"/>
                  </a:solidFill>
                </a:rPr>
                <a:t>Sécurité</a:t>
              </a:r>
              <a:r>
                <a:rPr lang="en-CA" sz="900" dirty="0" smtClean="0">
                  <a:solidFill>
                    <a:schemeClr val="bg1"/>
                  </a:solidFill>
                </a:rPr>
                <a:t> </a:t>
              </a:r>
              <a:r>
                <a:rPr lang="en-CA" sz="900" dirty="0" err="1" smtClean="0">
                  <a:solidFill>
                    <a:schemeClr val="bg1"/>
                  </a:solidFill>
                </a:rPr>
                <a:t>sociale</a:t>
              </a:r>
              <a:r>
                <a:rPr lang="en-CA" sz="900" dirty="0" smtClean="0">
                  <a:solidFill>
                    <a:schemeClr val="bg1"/>
                  </a:solidFill>
                </a:rPr>
                <a:t> UK</a:t>
              </a:r>
              <a:endParaRPr lang="en-CA" sz="900" dirty="0">
                <a:solidFill>
                  <a:schemeClr val="bg1"/>
                </a:solidFill>
              </a:endParaRPr>
            </a:p>
          </p:txBody>
        </p:sp>
        <p:sp>
          <p:nvSpPr>
            <p:cNvPr id="36" name="Oval 15"/>
            <p:cNvSpPr>
              <a:spLocks noChangeAspect="1" noChangeArrowheads="1"/>
            </p:cNvSpPr>
            <p:nvPr/>
          </p:nvSpPr>
          <p:spPr bwMode="gray">
            <a:xfrm>
              <a:off x="5557760" y="3165642"/>
              <a:ext cx="678180"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600" dirty="0">
                <a:solidFill>
                  <a:schemeClr val="bg1"/>
                </a:solidFill>
              </a:endParaRPr>
            </a:p>
          </p:txBody>
        </p:sp>
        <p:sp>
          <p:nvSpPr>
            <p:cNvPr id="43" name="Oval 22"/>
            <p:cNvSpPr>
              <a:spLocks noChangeAspect="1" noChangeArrowheads="1"/>
            </p:cNvSpPr>
            <p:nvPr/>
          </p:nvSpPr>
          <p:spPr bwMode="gray">
            <a:xfrm>
              <a:off x="6510194" y="2109934"/>
              <a:ext cx="867156" cy="866274"/>
            </a:xfrm>
            <a:prstGeom prst="ellipse">
              <a:avLst/>
            </a:prstGeom>
            <a:solidFill>
              <a:srgbClr val="F68D2E"/>
            </a:solidFill>
            <a:ln>
              <a:noFill/>
            </a:ln>
            <a:effectLst/>
            <a:extLst/>
          </p:spPr>
          <p:txBody>
            <a:bodyPr lIns="36000" tIns="36000" rIns="36000" bIns="36000" anchor="ctr"/>
            <a:lstStyle/>
            <a:p>
              <a:pPr algn="ctr" defTabSz="913607">
                <a:spcBef>
                  <a:spcPct val="0"/>
                </a:spcBef>
              </a:pPr>
              <a:r>
                <a:rPr lang="en-CA" sz="1000" dirty="0" smtClean="0">
                  <a:solidFill>
                    <a:schemeClr val="bg1"/>
                  </a:solidFill>
                </a:rPr>
                <a:t>Brexit --&gt; Luxembourg</a:t>
              </a:r>
            </a:p>
            <a:p>
              <a:pPr algn="ctr" defTabSz="913607">
                <a:spcBef>
                  <a:spcPct val="0"/>
                </a:spcBef>
              </a:pPr>
              <a:endParaRPr lang="en-CA" sz="1000" dirty="0">
                <a:solidFill>
                  <a:schemeClr val="bg1"/>
                </a:solidFill>
              </a:endParaRPr>
            </a:p>
          </p:txBody>
        </p:sp>
        <p:sp>
          <p:nvSpPr>
            <p:cNvPr id="44" name="Oval 23"/>
            <p:cNvSpPr>
              <a:spLocks noChangeAspect="1" noChangeArrowheads="1"/>
            </p:cNvSpPr>
            <p:nvPr/>
          </p:nvSpPr>
          <p:spPr bwMode="gray">
            <a:xfrm>
              <a:off x="6452282" y="2052784"/>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45" name="AutoShape 24"/>
            <p:cNvCxnSpPr>
              <a:cxnSpLocks noChangeAspect="1" noChangeShapeType="1"/>
              <a:stCxn id="30" idx="3"/>
              <a:endCxn id="27" idx="7"/>
            </p:cNvCxnSpPr>
            <p:nvPr/>
          </p:nvCxnSpPr>
          <p:spPr bwMode="gray">
            <a:xfrm flipH="1">
              <a:off x="2942095" y="3304684"/>
              <a:ext cx="466619" cy="122497"/>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AutoShape 25"/>
            <p:cNvCxnSpPr>
              <a:cxnSpLocks noChangeAspect="1" noChangeShapeType="1"/>
              <a:stCxn id="32" idx="2"/>
              <a:endCxn id="30" idx="6"/>
            </p:cNvCxnSpPr>
            <p:nvPr/>
          </p:nvCxnSpPr>
          <p:spPr bwMode="gray">
            <a:xfrm flipH="1">
              <a:off x="4067288" y="3006699"/>
              <a:ext cx="282278" cy="2515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27"/>
            <p:cNvCxnSpPr>
              <a:cxnSpLocks noChangeAspect="1" noChangeShapeType="1"/>
              <a:stCxn id="36" idx="1"/>
              <a:endCxn id="31" idx="6"/>
            </p:cNvCxnSpPr>
            <p:nvPr/>
          </p:nvCxnSpPr>
          <p:spPr bwMode="gray">
            <a:xfrm flipH="1" flipV="1">
              <a:off x="5129822" y="3002939"/>
              <a:ext cx="527256" cy="26181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AutoShape 30"/>
            <p:cNvCxnSpPr>
              <a:cxnSpLocks noChangeAspect="1" noChangeShapeType="1"/>
              <a:stCxn id="43" idx="3"/>
              <a:endCxn id="35" idx="6"/>
            </p:cNvCxnSpPr>
            <p:nvPr/>
          </p:nvCxnSpPr>
          <p:spPr bwMode="gray">
            <a:xfrm flipH="1">
              <a:off x="6176504" y="2849345"/>
              <a:ext cx="460682" cy="655437"/>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3" name="Image 89" descr="Abkhazia.png"/>
          <p:cNvPicPr>
            <a:picLocks noChangeAspect="1"/>
          </p:cNvPicPr>
          <p:nvPr/>
        </p:nvPicPr>
        <p:blipFill>
          <a:blip r:embed="rId3" cstate="print"/>
          <a:stretch>
            <a:fillRect/>
          </a:stretch>
        </p:blipFill>
        <p:spPr>
          <a:xfrm>
            <a:off x="8772266" y="2129666"/>
            <a:ext cx="793868" cy="395423"/>
          </a:xfrm>
          <a:prstGeom prst="rect">
            <a:avLst/>
          </a:prstGeom>
          <a:ln w="6350">
            <a:solidFill>
              <a:schemeClr val="tx1">
                <a:lumMod val="50000"/>
                <a:lumOff val="50000"/>
              </a:schemeClr>
            </a:solidFill>
          </a:ln>
        </p:spPr>
      </p:pic>
      <p:grpSp>
        <p:nvGrpSpPr>
          <p:cNvPr id="4" name="Gruppieren 71"/>
          <p:cNvGrpSpPr/>
          <p:nvPr/>
        </p:nvGrpSpPr>
        <p:grpSpPr>
          <a:xfrm>
            <a:off x="967086" y="4650593"/>
            <a:ext cx="525006" cy="844956"/>
            <a:chOff x="4664968" y="1412776"/>
            <a:chExt cx="431800" cy="711200"/>
          </a:xfrm>
          <a:solidFill>
            <a:schemeClr val="bg1"/>
          </a:solidFill>
        </p:grpSpPr>
        <p:sp>
          <p:nvSpPr>
            <p:cNvPr id="5"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6"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7"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8"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54" name="Freeform 22"/>
          <p:cNvSpPr>
            <a:spLocks/>
          </p:cNvSpPr>
          <p:nvPr/>
        </p:nvSpPr>
        <p:spPr bwMode="auto">
          <a:xfrm>
            <a:off x="4867745" y="1597188"/>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3" name="Rounded Rectangle 32"/>
          <p:cNvSpPr/>
          <p:nvPr/>
        </p:nvSpPr>
        <p:spPr>
          <a:xfrm>
            <a:off x="7090286" y="4661396"/>
            <a:ext cx="2475847" cy="1368564"/>
          </a:xfrm>
          <a:prstGeom prst="round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n-US" sz="1000" dirty="0" err="1" smtClean="0">
                <a:solidFill>
                  <a:schemeClr val="bg1"/>
                </a:solidFill>
              </a:rPr>
              <a:t>Contrat</a:t>
            </a:r>
            <a:r>
              <a:rPr lang="en-US" sz="1000" dirty="0" smtClean="0">
                <a:solidFill>
                  <a:schemeClr val="bg1"/>
                </a:solidFill>
              </a:rPr>
              <a:t> de </a:t>
            </a:r>
            <a:r>
              <a:rPr lang="en-US" sz="1000" dirty="0" err="1" smtClean="0">
                <a:solidFill>
                  <a:schemeClr val="bg1"/>
                </a:solidFill>
              </a:rPr>
              <a:t>détachement</a:t>
            </a:r>
            <a:r>
              <a:rPr lang="en-US" sz="1000" dirty="0" smtClean="0">
                <a:solidFill>
                  <a:schemeClr val="bg1"/>
                </a:solidFill>
              </a:rPr>
              <a:t> pour </a:t>
            </a:r>
            <a:r>
              <a:rPr lang="en-US" sz="1000" dirty="0" err="1" smtClean="0">
                <a:solidFill>
                  <a:schemeClr val="bg1"/>
                </a:solidFill>
              </a:rPr>
              <a:t>une</a:t>
            </a:r>
            <a:r>
              <a:rPr lang="en-US" sz="1000" dirty="0" smtClean="0">
                <a:solidFill>
                  <a:schemeClr val="bg1"/>
                </a:solidFill>
              </a:rPr>
              <a:t> </a:t>
            </a:r>
            <a:r>
              <a:rPr lang="en-US" sz="1000" dirty="0" err="1" smtClean="0">
                <a:solidFill>
                  <a:schemeClr val="bg1"/>
                </a:solidFill>
              </a:rPr>
              <a:t>durée</a:t>
            </a:r>
            <a:r>
              <a:rPr lang="en-US" sz="1000" dirty="0" smtClean="0">
                <a:solidFill>
                  <a:schemeClr val="bg1"/>
                </a:solidFill>
              </a:rPr>
              <a:t> de 2 </a:t>
            </a:r>
            <a:r>
              <a:rPr lang="en-US" sz="1000" dirty="0" err="1" smtClean="0">
                <a:solidFill>
                  <a:schemeClr val="bg1"/>
                </a:solidFill>
              </a:rPr>
              <a:t>ans</a:t>
            </a:r>
            <a:endParaRPr lang="en-US" sz="1000" dirty="0" smtClean="0">
              <a:solidFill>
                <a:schemeClr val="bg1"/>
              </a:solidFill>
            </a:endParaRPr>
          </a:p>
        </p:txBody>
      </p:sp>
    </p:spTree>
    <p:extLst>
      <p:ext uri="{BB962C8B-B14F-4D97-AF65-F5344CB8AC3E}">
        <p14:creationId xmlns:p14="http://schemas.microsoft.com/office/powerpoint/2010/main" val="966428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Détachement</a:t>
            </a:r>
            <a:r>
              <a:rPr lang="en-US" dirty="0" smtClean="0"/>
              <a:t> au </a:t>
            </a:r>
            <a:r>
              <a:rPr lang="en-US" dirty="0"/>
              <a:t>Luxembourg – </a:t>
            </a:r>
            <a:r>
              <a:rPr lang="en-US" dirty="0" err="1" smtClean="0"/>
              <a:t>Scénario</a:t>
            </a:r>
            <a:r>
              <a:rPr lang="en-US" dirty="0" smtClean="0"/>
              <a:t> n°3</a:t>
            </a:r>
            <a:endParaRPr lang="en-US" dirty="0"/>
          </a:p>
        </p:txBody>
      </p:sp>
      <p:grpSp>
        <p:nvGrpSpPr>
          <p:cNvPr id="20" name="Gruppieren 296"/>
          <p:cNvGrpSpPr/>
          <p:nvPr/>
        </p:nvGrpSpPr>
        <p:grpSpPr>
          <a:xfrm>
            <a:off x="2684928" y="3087518"/>
            <a:ext cx="715292" cy="651741"/>
            <a:chOff x="16722501" y="5559425"/>
            <a:chExt cx="839788" cy="765176"/>
          </a:xfrm>
          <a:solidFill>
            <a:srgbClr val="00338D"/>
          </a:solidFill>
        </p:grpSpPr>
        <p:sp>
          <p:nvSpPr>
            <p:cNvPr id="21"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pic>
        <p:nvPicPr>
          <p:cNvPr id="24" name="Image 89" descr="Abkhazia.png"/>
          <p:cNvPicPr>
            <a:picLocks noChangeAspect="1"/>
          </p:cNvPicPr>
          <p:nvPr/>
        </p:nvPicPr>
        <p:blipFill>
          <a:blip r:embed="rId2" cstate="print"/>
          <a:stretch>
            <a:fillRect/>
          </a:stretch>
        </p:blipFill>
        <p:spPr>
          <a:xfrm>
            <a:off x="5119392" y="2361275"/>
            <a:ext cx="1097903" cy="546862"/>
          </a:xfrm>
          <a:prstGeom prst="rect">
            <a:avLst/>
          </a:prstGeom>
          <a:ln w="6350">
            <a:solidFill>
              <a:schemeClr val="tx1">
                <a:lumMod val="50000"/>
                <a:lumOff val="50000"/>
              </a:schemeClr>
            </a:solidFill>
          </a:ln>
        </p:spPr>
      </p:pic>
      <p:pic>
        <p:nvPicPr>
          <p:cNvPr id="26" name="Image 192" descr="Abkhazia.png"/>
          <p:cNvPicPr>
            <a:picLocks noChangeAspect="1"/>
          </p:cNvPicPr>
          <p:nvPr/>
        </p:nvPicPr>
        <p:blipFill>
          <a:blip r:embed="rId3" cstate="print"/>
          <a:stretch>
            <a:fillRect/>
          </a:stretch>
        </p:blipFill>
        <p:spPr>
          <a:xfrm>
            <a:off x="2638144" y="2360392"/>
            <a:ext cx="1111298" cy="541306"/>
          </a:xfrm>
          <a:prstGeom prst="rect">
            <a:avLst/>
          </a:prstGeom>
          <a:ln w="6350">
            <a:solidFill>
              <a:schemeClr val="tx1">
                <a:lumMod val="50000"/>
                <a:lumOff val="50000"/>
              </a:schemeClr>
            </a:solidFill>
          </a:ln>
        </p:spPr>
      </p:pic>
      <p:grpSp>
        <p:nvGrpSpPr>
          <p:cNvPr id="29" name="Gruppieren 34"/>
          <p:cNvGrpSpPr/>
          <p:nvPr/>
        </p:nvGrpSpPr>
        <p:grpSpPr>
          <a:xfrm>
            <a:off x="1404127" y="2748986"/>
            <a:ext cx="465536" cy="990273"/>
            <a:chOff x="344488" y="1374775"/>
            <a:chExt cx="330200" cy="711200"/>
          </a:xfrm>
        </p:grpSpPr>
        <p:sp>
          <p:nvSpPr>
            <p:cNvPr id="30" name="Freeform 11"/>
            <p:cNvSpPr>
              <a:spLocks/>
            </p:cNvSpPr>
            <p:nvPr/>
          </p:nvSpPr>
          <p:spPr bwMode="auto">
            <a:xfrm>
              <a:off x="458788" y="1374775"/>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32" name="Freeform 12"/>
            <p:cNvSpPr>
              <a:spLocks/>
            </p:cNvSpPr>
            <p:nvPr/>
          </p:nvSpPr>
          <p:spPr bwMode="auto">
            <a:xfrm>
              <a:off x="344488" y="1489075"/>
              <a:ext cx="330200" cy="596900"/>
            </a:xfrm>
            <a:custGeom>
              <a:avLst/>
              <a:gdLst/>
              <a:ahLst/>
              <a:cxnLst>
                <a:cxn ang="0">
                  <a:pos x="560" y="0"/>
                </a:cxn>
                <a:cxn ang="0">
                  <a:pos x="896" y="0"/>
                </a:cxn>
                <a:cxn ang="0">
                  <a:pos x="930" y="3"/>
                </a:cxn>
                <a:cxn ang="0">
                  <a:pos x="962" y="9"/>
                </a:cxn>
                <a:cxn ang="0">
                  <a:pos x="989" y="20"/>
                </a:cxn>
                <a:cxn ang="0">
                  <a:pos x="1014" y="33"/>
                </a:cxn>
                <a:cxn ang="0">
                  <a:pos x="1035" y="49"/>
                </a:cxn>
                <a:cxn ang="0">
                  <a:pos x="1055" y="66"/>
                </a:cxn>
                <a:cxn ang="0">
                  <a:pos x="1071" y="84"/>
                </a:cxn>
                <a:cxn ang="0">
                  <a:pos x="1084" y="102"/>
                </a:cxn>
                <a:cxn ang="0">
                  <a:pos x="1096" y="119"/>
                </a:cxn>
                <a:cxn ang="0">
                  <a:pos x="1105" y="134"/>
                </a:cxn>
                <a:cxn ang="0">
                  <a:pos x="1111" y="148"/>
                </a:cxn>
                <a:cxn ang="0">
                  <a:pos x="1117" y="158"/>
                </a:cxn>
                <a:cxn ang="0">
                  <a:pos x="1119" y="166"/>
                </a:cxn>
                <a:cxn ang="0">
                  <a:pos x="1120" y="168"/>
                </a:cxn>
                <a:cxn ang="0">
                  <a:pos x="1456" y="1120"/>
                </a:cxn>
                <a:cxn ang="0">
                  <a:pos x="1344" y="1176"/>
                </a:cxn>
                <a:cxn ang="0">
                  <a:pos x="952" y="392"/>
                </a:cxn>
                <a:cxn ang="0">
                  <a:pos x="1288" y="1568"/>
                </a:cxn>
                <a:cxn ang="0">
                  <a:pos x="952" y="1568"/>
                </a:cxn>
                <a:cxn ang="0">
                  <a:pos x="840" y="2632"/>
                </a:cxn>
                <a:cxn ang="0">
                  <a:pos x="619" y="2632"/>
                </a:cxn>
                <a:cxn ang="0">
                  <a:pos x="504" y="1568"/>
                </a:cxn>
                <a:cxn ang="0">
                  <a:pos x="168" y="1568"/>
                </a:cxn>
                <a:cxn ang="0">
                  <a:pos x="504" y="392"/>
                </a:cxn>
                <a:cxn ang="0">
                  <a:pos x="112" y="1176"/>
                </a:cxn>
                <a:cxn ang="0">
                  <a:pos x="0" y="1120"/>
                </a:cxn>
                <a:cxn ang="0">
                  <a:pos x="336" y="168"/>
                </a:cxn>
                <a:cxn ang="0">
                  <a:pos x="337" y="166"/>
                </a:cxn>
                <a:cxn ang="0">
                  <a:pos x="339" y="158"/>
                </a:cxn>
                <a:cxn ang="0">
                  <a:pos x="345" y="148"/>
                </a:cxn>
                <a:cxn ang="0">
                  <a:pos x="351" y="134"/>
                </a:cxn>
                <a:cxn ang="0">
                  <a:pos x="360" y="119"/>
                </a:cxn>
                <a:cxn ang="0">
                  <a:pos x="372" y="102"/>
                </a:cxn>
                <a:cxn ang="0">
                  <a:pos x="386" y="84"/>
                </a:cxn>
                <a:cxn ang="0">
                  <a:pos x="402" y="66"/>
                </a:cxn>
                <a:cxn ang="0">
                  <a:pos x="421" y="49"/>
                </a:cxn>
                <a:cxn ang="0">
                  <a:pos x="442" y="33"/>
                </a:cxn>
                <a:cxn ang="0">
                  <a:pos x="467" y="20"/>
                </a:cxn>
                <a:cxn ang="0">
                  <a:pos x="494" y="9"/>
                </a:cxn>
                <a:cxn ang="0">
                  <a:pos x="526" y="3"/>
                </a:cxn>
                <a:cxn ang="0">
                  <a:pos x="560" y="0"/>
                </a:cxn>
              </a:cxnLst>
              <a:rect l="0" t="0" r="r" b="b"/>
              <a:pathLst>
                <a:path w="1456" h="2632">
                  <a:moveTo>
                    <a:pt x="560" y="0"/>
                  </a:moveTo>
                  <a:lnTo>
                    <a:pt x="896" y="0"/>
                  </a:lnTo>
                  <a:lnTo>
                    <a:pt x="930" y="3"/>
                  </a:lnTo>
                  <a:lnTo>
                    <a:pt x="962" y="9"/>
                  </a:lnTo>
                  <a:lnTo>
                    <a:pt x="989" y="20"/>
                  </a:lnTo>
                  <a:lnTo>
                    <a:pt x="1014" y="33"/>
                  </a:lnTo>
                  <a:lnTo>
                    <a:pt x="1035" y="49"/>
                  </a:lnTo>
                  <a:lnTo>
                    <a:pt x="1055" y="66"/>
                  </a:lnTo>
                  <a:lnTo>
                    <a:pt x="1071" y="84"/>
                  </a:lnTo>
                  <a:lnTo>
                    <a:pt x="1084" y="102"/>
                  </a:lnTo>
                  <a:lnTo>
                    <a:pt x="1096" y="119"/>
                  </a:lnTo>
                  <a:lnTo>
                    <a:pt x="1105" y="134"/>
                  </a:lnTo>
                  <a:lnTo>
                    <a:pt x="1111" y="148"/>
                  </a:lnTo>
                  <a:lnTo>
                    <a:pt x="1117" y="158"/>
                  </a:lnTo>
                  <a:lnTo>
                    <a:pt x="1119" y="166"/>
                  </a:lnTo>
                  <a:lnTo>
                    <a:pt x="1120" y="168"/>
                  </a:lnTo>
                  <a:lnTo>
                    <a:pt x="1456" y="1120"/>
                  </a:lnTo>
                  <a:lnTo>
                    <a:pt x="1344" y="1176"/>
                  </a:lnTo>
                  <a:lnTo>
                    <a:pt x="952" y="392"/>
                  </a:lnTo>
                  <a:lnTo>
                    <a:pt x="1288" y="1568"/>
                  </a:lnTo>
                  <a:lnTo>
                    <a:pt x="952" y="1568"/>
                  </a:lnTo>
                  <a:lnTo>
                    <a:pt x="840" y="2632"/>
                  </a:lnTo>
                  <a:lnTo>
                    <a:pt x="619" y="2632"/>
                  </a:lnTo>
                  <a:lnTo>
                    <a:pt x="504" y="1568"/>
                  </a:lnTo>
                  <a:lnTo>
                    <a:pt x="168" y="1568"/>
                  </a:lnTo>
                  <a:lnTo>
                    <a:pt x="504" y="392"/>
                  </a:lnTo>
                  <a:lnTo>
                    <a:pt x="112" y="1176"/>
                  </a:lnTo>
                  <a:lnTo>
                    <a:pt x="0" y="1120"/>
                  </a:lnTo>
                  <a:lnTo>
                    <a:pt x="336" y="168"/>
                  </a:lnTo>
                  <a:lnTo>
                    <a:pt x="337" y="166"/>
                  </a:lnTo>
                  <a:lnTo>
                    <a:pt x="339" y="158"/>
                  </a:lnTo>
                  <a:lnTo>
                    <a:pt x="345" y="148"/>
                  </a:lnTo>
                  <a:lnTo>
                    <a:pt x="351" y="134"/>
                  </a:lnTo>
                  <a:lnTo>
                    <a:pt x="360" y="119"/>
                  </a:lnTo>
                  <a:lnTo>
                    <a:pt x="372" y="102"/>
                  </a:lnTo>
                  <a:lnTo>
                    <a:pt x="386" y="84"/>
                  </a:lnTo>
                  <a:lnTo>
                    <a:pt x="402" y="66"/>
                  </a:lnTo>
                  <a:lnTo>
                    <a:pt x="421" y="49"/>
                  </a:lnTo>
                  <a:lnTo>
                    <a:pt x="442" y="33"/>
                  </a:lnTo>
                  <a:lnTo>
                    <a:pt x="467" y="20"/>
                  </a:lnTo>
                  <a:lnTo>
                    <a:pt x="494" y="9"/>
                  </a:lnTo>
                  <a:lnTo>
                    <a:pt x="526" y="3"/>
                  </a:lnTo>
                  <a:lnTo>
                    <a:pt x="560"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33" name="Gruppieren 108"/>
          <p:cNvGrpSpPr/>
          <p:nvPr/>
        </p:nvGrpSpPr>
        <p:grpSpPr>
          <a:xfrm>
            <a:off x="1932117" y="3191559"/>
            <a:ext cx="387178" cy="547700"/>
            <a:chOff x="7977336" y="1422400"/>
            <a:chExt cx="431800" cy="711200"/>
          </a:xfrm>
        </p:grpSpPr>
        <p:sp>
          <p:nvSpPr>
            <p:cNvPr id="34" name="Freeform 83"/>
            <p:cNvSpPr>
              <a:spLocks/>
            </p:cNvSpPr>
            <p:nvPr/>
          </p:nvSpPr>
          <p:spPr bwMode="auto">
            <a:xfrm>
              <a:off x="7977336" y="1536700"/>
              <a:ext cx="431800" cy="596900"/>
            </a:xfrm>
            <a:custGeom>
              <a:avLst/>
              <a:gdLst/>
              <a:ahLst/>
              <a:cxnLst>
                <a:cxn ang="0">
                  <a:pos x="728" y="0"/>
                </a:cxn>
                <a:cxn ang="0">
                  <a:pos x="1176" y="0"/>
                </a:cxn>
                <a:cxn ang="0">
                  <a:pos x="1203" y="2"/>
                </a:cxn>
                <a:cxn ang="0">
                  <a:pos x="1230" y="7"/>
                </a:cxn>
                <a:cxn ang="0">
                  <a:pos x="1257" y="16"/>
                </a:cxn>
                <a:cxn ang="0">
                  <a:pos x="1282" y="28"/>
                </a:cxn>
                <a:cxn ang="0">
                  <a:pos x="1307" y="41"/>
                </a:cxn>
                <a:cxn ang="0">
                  <a:pos x="1330" y="55"/>
                </a:cxn>
                <a:cxn ang="0">
                  <a:pos x="1352" y="70"/>
                </a:cxn>
                <a:cxn ang="0">
                  <a:pos x="1371" y="87"/>
                </a:cxn>
                <a:cxn ang="0">
                  <a:pos x="1390" y="102"/>
                </a:cxn>
                <a:cxn ang="0">
                  <a:pos x="1406" y="116"/>
                </a:cxn>
                <a:cxn ang="0">
                  <a:pos x="1419" y="129"/>
                </a:cxn>
                <a:cxn ang="0">
                  <a:pos x="1430" y="140"/>
                </a:cxn>
                <a:cxn ang="0">
                  <a:pos x="1437" y="148"/>
                </a:cxn>
                <a:cxn ang="0">
                  <a:pos x="1443" y="155"/>
                </a:cxn>
                <a:cxn ang="0">
                  <a:pos x="1444" y="156"/>
                </a:cxn>
                <a:cxn ang="0">
                  <a:pos x="1904" y="615"/>
                </a:cxn>
                <a:cxn ang="0">
                  <a:pos x="1401" y="1064"/>
                </a:cxn>
                <a:cxn ang="0">
                  <a:pos x="1401" y="896"/>
                </a:cxn>
                <a:cxn ang="0">
                  <a:pos x="1624" y="615"/>
                </a:cxn>
                <a:cxn ang="0">
                  <a:pos x="1344" y="392"/>
                </a:cxn>
                <a:cxn ang="0">
                  <a:pos x="1344" y="2632"/>
                </a:cxn>
                <a:cxn ang="0">
                  <a:pos x="1176" y="2632"/>
                </a:cxn>
                <a:cxn ang="0">
                  <a:pos x="952" y="1232"/>
                </a:cxn>
                <a:cxn ang="0">
                  <a:pos x="728" y="2632"/>
                </a:cxn>
                <a:cxn ang="0">
                  <a:pos x="560" y="2632"/>
                </a:cxn>
                <a:cxn ang="0">
                  <a:pos x="560" y="392"/>
                </a:cxn>
                <a:cxn ang="0">
                  <a:pos x="280" y="615"/>
                </a:cxn>
                <a:cxn ang="0">
                  <a:pos x="503" y="896"/>
                </a:cxn>
                <a:cxn ang="0">
                  <a:pos x="503" y="1064"/>
                </a:cxn>
                <a:cxn ang="0">
                  <a:pos x="0" y="615"/>
                </a:cxn>
                <a:cxn ang="0">
                  <a:pos x="460" y="156"/>
                </a:cxn>
                <a:cxn ang="0">
                  <a:pos x="461" y="155"/>
                </a:cxn>
                <a:cxn ang="0">
                  <a:pos x="467" y="148"/>
                </a:cxn>
                <a:cxn ang="0">
                  <a:pos x="474" y="140"/>
                </a:cxn>
                <a:cxn ang="0">
                  <a:pos x="485" y="129"/>
                </a:cxn>
                <a:cxn ang="0">
                  <a:pos x="498" y="116"/>
                </a:cxn>
                <a:cxn ang="0">
                  <a:pos x="514" y="102"/>
                </a:cxn>
                <a:cxn ang="0">
                  <a:pos x="533" y="87"/>
                </a:cxn>
                <a:cxn ang="0">
                  <a:pos x="552" y="70"/>
                </a:cxn>
                <a:cxn ang="0">
                  <a:pos x="574" y="55"/>
                </a:cxn>
                <a:cxn ang="0">
                  <a:pos x="597" y="41"/>
                </a:cxn>
                <a:cxn ang="0">
                  <a:pos x="622" y="28"/>
                </a:cxn>
                <a:cxn ang="0">
                  <a:pos x="647" y="16"/>
                </a:cxn>
                <a:cxn ang="0">
                  <a:pos x="674" y="7"/>
                </a:cxn>
                <a:cxn ang="0">
                  <a:pos x="701" y="2"/>
                </a:cxn>
                <a:cxn ang="0">
                  <a:pos x="728" y="0"/>
                </a:cxn>
              </a:cxnLst>
              <a:rect l="0" t="0" r="r" b="b"/>
              <a:pathLst>
                <a:path w="1904" h="2632">
                  <a:moveTo>
                    <a:pt x="728" y="0"/>
                  </a:moveTo>
                  <a:lnTo>
                    <a:pt x="1176" y="0"/>
                  </a:lnTo>
                  <a:lnTo>
                    <a:pt x="1203" y="2"/>
                  </a:lnTo>
                  <a:lnTo>
                    <a:pt x="1230" y="7"/>
                  </a:lnTo>
                  <a:lnTo>
                    <a:pt x="1257" y="16"/>
                  </a:lnTo>
                  <a:lnTo>
                    <a:pt x="1282" y="28"/>
                  </a:lnTo>
                  <a:lnTo>
                    <a:pt x="1307" y="41"/>
                  </a:lnTo>
                  <a:lnTo>
                    <a:pt x="1330" y="55"/>
                  </a:lnTo>
                  <a:lnTo>
                    <a:pt x="1352" y="70"/>
                  </a:lnTo>
                  <a:lnTo>
                    <a:pt x="1371" y="87"/>
                  </a:lnTo>
                  <a:lnTo>
                    <a:pt x="1390" y="102"/>
                  </a:lnTo>
                  <a:lnTo>
                    <a:pt x="1406" y="116"/>
                  </a:lnTo>
                  <a:lnTo>
                    <a:pt x="1419" y="129"/>
                  </a:lnTo>
                  <a:lnTo>
                    <a:pt x="1430" y="140"/>
                  </a:lnTo>
                  <a:lnTo>
                    <a:pt x="1437" y="148"/>
                  </a:lnTo>
                  <a:lnTo>
                    <a:pt x="1443" y="155"/>
                  </a:lnTo>
                  <a:lnTo>
                    <a:pt x="1444" y="156"/>
                  </a:lnTo>
                  <a:lnTo>
                    <a:pt x="1904" y="615"/>
                  </a:lnTo>
                  <a:lnTo>
                    <a:pt x="1401" y="1064"/>
                  </a:lnTo>
                  <a:lnTo>
                    <a:pt x="1401" y="896"/>
                  </a:lnTo>
                  <a:lnTo>
                    <a:pt x="1624" y="615"/>
                  </a:lnTo>
                  <a:lnTo>
                    <a:pt x="1344" y="392"/>
                  </a:lnTo>
                  <a:lnTo>
                    <a:pt x="1344" y="2632"/>
                  </a:lnTo>
                  <a:lnTo>
                    <a:pt x="1176" y="2632"/>
                  </a:lnTo>
                  <a:lnTo>
                    <a:pt x="952" y="1232"/>
                  </a:lnTo>
                  <a:lnTo>
                    <a:pt x="728" y="2632"/>
                  </a:lnTo>
                  <a:lnTo>
                    <a:pt x="560" y="2632"/>
                  </a:lnTo>
                  <a:lnTo>
                    <a:pt x="560" y="392"/>
                  </a:lnTo>
                  <a:lnTo>
                    <a:pt x="280" y="615"/>
                  </a:lnTo>
                  <a:lnTo>
                    <a:pt x="503" y="896"/>
                  </a:lnTo>
                  <a:lnTo>
                    <a:pt x="503" y="1064"/>
                  </a:lnTo>
                  <a:lnTo>
                    <a:pt x="0" y="615"/>
                  </a:lnTo>
                  <a:lnTo>
                    <a:pt x="460" y="156"/>
                  </a:lnTo>
                  <a:lnTo>
                    <a:pt x="461" y="155"/>
                  </a:lnTo>
                  <a:lnTo>
                    <a:pt x="467" y="148"/>
                  </a:lnTo>
                  <a:lnTo>
                    <a:pt x="474" y="140"/>
                  </a:lnTo>
                  <a:lnTo>
                    <a:pt x="485" y="129"/>
                  </a:lnTo>
                  <a:lnTo>
                    <a:pt x="498" y="116"/>
                  </a:lnTo>
                  <a:lnTo>
                    <a:pt x="514" y="102"/>
                  </a:lnTo>
                  <a:lnTo>
                    <a:pt x="533" y="87"/>
                  </a:lnTo>
                  <a:lnTo>
                    <a:pt x="552" y="70"/>
                  </a:lnTo>
                  <a:lnTo>
                    <a:pt x="574" y="55"/>
                  </a:lnTo>
                  <a:lnTo>
                    <a:pt x="597" y="41"/>
                  </a:lnTo>
                  <a:lnTo>
                    <a:pt x="622" y="28"/>
                  </a:lnTo>
                  <a:lnTo>
                    <a:pt x="647" y="16"/>
                  </a:lnTo>
                  <a:lnTo>
                    <a:pt x="674" y="7"/>
                  </a:lnTo>
                  <a:lnTo>
                    <a:pt x="701" y="2"/>
                  </a:lnTo>
                  <a:lnTo>
                    <a:pt x="728"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35" name="Freeform 84"/>
            <p:cNvSpPr>
              <a:spLocks/>
            </p:cNvSpPr>
            <p:nvPr/>
          </p:nvSpPr>
          <p:spPr bwMode="auto">
            <a:xfrm>
              <a:off x="8142436" y="1422400"/>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36" name="Gruppieren 150"/>
          <p:cNvGrpSpPr/>
          <p:nvPr/>
        </p:nvGrpSpPr>
        <p:grpSpPr>
          <a:xfrm>
            <a:off x="2284234" y="3191559"/>
            <a:ext cx="381050" cy="547700"/>
            <a:chOff x="3800872" y="2646363"/>
            <a:chExt cx="495300" cy="711200"/>
          </a:xfrm>
        </p:grpSpPr>
        <p:sp>
          <p:nvSpPr>
            <p:cNvPr id="37" name="Freeform 106"/>
            <p:cNvSpPr>
              <a:spLocks/>
            </p:cNvSpPr>
            <p:nvPr/>
          </p:nvSpPr>
          <p:spPr bwMode="auto">
            <a:xfrm>
              <a:off x="4029472" y="2646363"/>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38" name="Freeform 107"/>
            <p:cNvSpPr>
              <a:spLocks/>
            </p:cNvSpPr>
            <p:nvPr/>
          </p:nvSpPr>
          <p:spPr bwMode="auto">
            <a:xfrm>
              <a:off x="3800872" y="2646363"/>
              <a:ext cx="495300" cy="711200"/>
            </a:xfrm>
            <a:custGeom>
              <a:avLst/>
              <a:gdLst/>
              <a:ahLst/>
              <a:cxnLst>
                <a:cxn ang="0">
                  <a:pos x="112" y="0"/>
                </a:cxn>
                <a:cxn ang="0">
                  <a:pos x="952" y="560"/>
                </a:cxn>
                <a:cxn ang="0">
                  <a:pos x="1624" y="560"/>
                </a:cxn>
                <a:cxn ang="0">
                  <a:pos x="2184" y="1119"/>
                </a:cxn>
                <a:cxn ang="0">
                  <a:pos x="1681" y="1568"/>
                </a:cxn>
                <a:cxn ang="0">
                  <a:pos x="1681" y="1400"/>
                </a:cxn>
                <a:cxn ang="0">
                  <a:pos x="1904" y="1119"/>
                </a:cxn>
                <a:cxn ang="0">
                  <a:pos x="1624" y="840"/>
                </a:cxn>
                <a:cxn ang="0">
                  <a:pos x="1624" y="3136"/>
                </a:cxn>
                <a:cxn ang="0">
                  <a:pos x="1456" y="3136"/>
                </a:cxn>
                <a:cxn ang="0">
                  <a:pos x="1232" y="1736"/>
                </a:cxn>
                <a:cxn ang="0">
                  <a:pos x="1008" y="3136"/>
                </a:cxn>
                <a:cxn ang="0">
                  <a:pos x="840" y="3136"/>
                </a:cxn>
                <a:cxn ang="0">
                  <a:pos x="840" y="840"/>
                </a:cxn>
                <a:cxn ang="0">
                  <a:pos x="0" y="112"/>
                </a:cxn>
                <a:cxn ang="0">
                  <a:pos x="112" y="0"/>
                </a:cxn>
              </a:cxnLst>
              <a:rect l="0" t="0" r="r" b="b"/>
              <a:pathLst>
                <a:path w="2184" h="3136">
                  <a:moveTo>
                    <a:pt x="112" y="0"/>
                  </a:moveTo>
                  <a:lnTo>
                    <a:pt x="952" y="560"/>
                  </a:lnTo>
                  <a:lnTo>
                    <a:pt x="1624" y="560"/>
                  </a:lnTo>
                  <a:lnTo>
                    <a:pt x="2184" y="1119"/>
                  </a:lnTo>
                  <a:lnTo>
                    <a:pt x="1681" y="1568"/>
                  </a:lnTo>
                  <a:lnTo>
                    <a:pt x="1681" y="1400"/>
                  </a:lnTo>
                  <a:lnTo>
                    <a:pt x="1904" y="1119"/>
                  </a:lnTo>
                  <a:lnTo>
                    <a:pt x="1624" y="840"/>
                  </a:lnTo>
                  <a:lnTo>
                    <a:pt x="1624" y="3136"/>
                  </a:lnTo>
                  <a:lnTo>
                    <a:pt x="1456" y="3136"/>
                  </a:lnTo>
                  <a:lnTo>
                    <a:pt x="1232" y="1736"/>
                  </a:lnTo>
                  <a:lnTo>
                    <a:pt x="1008" y="3136"/>
                  </a:lnTo>
                  <a:lnTo>
                    <a:pt x="840" y="3136"/>
                  </a:lnTo>
                  <a:lnTo>
                    <a:pt x="840" y="840"/>
                  </a:lnTo>
                  <a:lnTo>
                    <a:pt x="0" y="112"/>
                  </a:lnTo>
                  <a:lnTo>
                    <a:pt x="112"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39" name="Gruppieren 106"/>
          <p:cNvGrpSpPr/>
          <p:nvPr/>
        </p:nvGrpSpPr>
        <p:grpSpPr>
          <a:xfrm>
            <a:off x="5950595" y="3026671"/>
            <a:ext cx="533400" cy="762000"/>
            <a:chOff x="5601072" y="1340768"/>
            <a:chExt cx="533400" cy="762000"/>
          </a:xfrm>
          <a:solidFill>
            <a:schemeClr val="accent4"/>
          </a:solidFill>
        </p:grpSpPr>
        <p:sp>
          <p:nvSpPr>
            <p:cNvPr id="40" name="Freeform 62"/>
            <p:cNvSpPr>
              <a:spLocks noEditPoints="1"/>
            </p:cNvSpPr>
            <p:nvPr/>
          </p:nvSpPr>
          <p:spPr bwMode="auto">
            <a:xfrm>
              <a:off x="5601072" y="1340768"/>
              <a:ext cx="533400" cy="762000"/>
            </a:xfrm>
            <a:custGeom>
              <a:avLst/>
              <a:gdLst/>
              <a:ahLst/>
              <a:cxnLst>
                <a:cxn ang="0">
                  <a:pos x="1582" y="2075"/>
                </a:cxn>
                <a:cxn ang="0">
                  <a:pos x="1505" y="2099"/>
                </a:cxn>
                <a:cxn ang="0">
                  <a:pos x="1440" y="2142"/>
                </a:cxn>
                <a:cxn ang="0">
                  <a:pos x="1388" y="2200"/>
                </a:cxn>
                <a:cxn ang="0">
                  <a:pos x="1355" y="2272"/>
                </a:cxn>
                <a:cxn ang="0">
                  <a:pos x="1343" y="2353"/>
                </a:cxn>
                <a:cxn ang="0">
                  <a:pos x="1355" y="2434"/>
                </a:cxn>
                <a:cxn ang="0">
                  <a:pos x="1388" y="2506"/>
                </a:cxn>
                <a:cxn ang="0">
                  <a:pos x="1440" y="2564"/>
                </a:cxn>
                <a:cxn ang="0">
                  <a:pos x="1505" y="2607"/>
                </a:cxn>
                <a:cxn ang="0">
                  <a:pos x="1582" y="2630"/>
                </a:cxn>
                <a:cxn ang="0">
                  <a:pos x="1665" y="2630"/>
                </a:cxn>
                <a:cxn ang="0">
                  <a:pos x="1741" y="2607"/>
                </a:cxn>
                <a:cxn ang="0">
                  <a:pos x="1808" y="2564"/>
                </a:cxn>
                <a:cxn ang="0">
                  <a:pos x="1858" y="2506"/>
                </a:cxn>
                <a:cxn ang="0">
                  <a:pos x="1891" y="2434"/>
                </a:cxn>
                <a:cxn ang="0">
                  <a:pos x="1904" y="2353"/>
                </a:cxn>
                <a:cxn ang="0">
                  <a:pos x="1891" y="2272"/>
                </a:cxn>
                <a:cxn ang="0">
                  <a:pos x="1858" y="2200"/>
                </a:cxn>
                <a:cxn ang="0">
                  <a:pos x="1808" y="2142"/>
                </a:cxn>
                <a:cxn ang="0">
                  <a:pos x="1741" y="2099"/>
                </a:cxn>
                <a:cxn ang="0">
                  <a:pos x="1665" y="2075"/>
                </a:cxn>
                <a:cxn ang="0">
                  <a:pos x="1567" y="238"/>
                </a:cxn>
                <a:cxn ang="0">
                  <a:pos x="2114" y="784"/>
                </a:cxn>
                <a:cxn ang="0">
                  <a:pos x="167" y="169"/>
                </a:cxn>
                <a:cxn ang="0">
                  <a:pos x="1399" y="2969"/>
                </a:cxn>
                <a:cxn ang="0">
                  <a:pos x="1356" y="2712"/>
                </a:cxn>
                <a:cxn ang="0">
                  <a:pos x="1282" y="2643"/>
                </a:cxn>
                <a:cxn ang="0">
                  <a:pos x="1225" y="2558"/>
                </a:cxn>
                <a:cxn ang="0">
                  <a:pos x="1189" y="2459"/>
                </a:cxn>
                <a:cxn ang="0">
                  <a:pos x="1175" y="2353"/>
                </a:cxn>
                <a:cxn ang="0">
                  <a:pos x="1189" y="2243"/>
                </a:cxn>
                <a:cxn ang="0">
                  <a:pos x="1228" y="2143"/>
                </a:cxn>
                <a:cxn ang="0">
                  <a:pos x="1289" y="2056"/>
                </a:cxn>
                <a:cxn ang="0">
                  <a:pos x="1367" y="1985"/>
                </a:cxn>
                <a:cxn ang="0">
                  <a:pos x="1462" y="1935"/>
                </a:cxn>
                <a:cxn ang="0">
                  <a:pos x="1568" y="1909"/>
                </a:cxn>
                <a:cxn ang="0">
                  <a:pos x="1681" y="1909"/>
                </a:cxn>
                <a:cxn ang="0">
                  <a:pos x="1787" y="1935"/>
                </a:cxn>
                <a:cxn ang="0">
                  <a:pos x="1880" y="1985"/>
                </a:cxn>
                <a:cxn ang="0">
                  <a:pos x="1960" y="2056"/>
                </a:cxn>
                <a:cxn ang="0">
                  <a:pos x="2019" y="2143"/>
                </a:cxn>
                <a:cxn ang="0">
                  <a:pos x="2059" y="2243"/>
                </a:cxn>
                <a:cxn ang="0">
                  <a:pos x="2072" y="2353"/>
                </a:cxn>
                <a:cxn ang="0">
                  <a:pos x="2059" y="2460"/>
                </a:cxn>
                <a:cxn ang="0">
                  <a:pos x="2023" y="2558"/>
                </a:cxn>
                <a:cxn ang="0">
                  <a:pos x="1965" y="2643"/>
                </a:cxn>
                <a:cxn ang="0">
                  <a:pos x="1890" y="2713"/>
                </a:cxn>
                <a:cxn ang="0">
                  <a:pos x="1847" y="2969"/>
                </a:cxn>
                <a:cxn ang="0">
                  <a:pos x="2184" y="952"/>
                </a:cxn>
                <a:cxn ang="0">
                  <a:pos x="1399" y="169"/>
                </a:cxn>
                <a:cxn ang="0">
                  <a:pos x="0" y="0"/>
                </a:cxn>
                <a:cxn ang="0">
                  <a:pos x="2351" y="784"/>
                </a:cxn>
                <a:cxn ang="0">
                  <a:pos x="1847" y="3137"/>
                </a:cxn>
                <a:cxn ang="0">
                  <a:pos x="1622" y="3137"/>
                </a:cxn>
                <a:cxn ang="0">
                  <a:pos x="1399" y="3137"/>
                </a:cxn>
                <a:cxn ang="0">
                  <a:pos x="0" y="0"/>
                </a:cxn>
              </a:cxnLst>
              <a:rect l="0" t="0" r="r" b="b"/>
              <a:pathLst>
                <a:path w="2351" h="3363">
                  <a:moveTo>
                    <a:pt x="1623" y="2073"/>
                  </a:moveTo>
                  <a:lnTo>
                    <a:pt x="1582" y="2075"/>
                  </a:lnTo>
                  <a:lnTo>
                    <a:pt x="1543" y="2084"/>
                  </a:lnTo>
                  <a:lnTo>
                    <a:pt x="1505" y="2099"/>
                  </a:lnTo>
                  <a:lnTo>
                    <a:pt x="1471" y="2118"/>
                  </a:lnTo>
                  <a:lnTo>
                    <a:pt x="1440" y="2142"/>
                  </a:lnTo>
                  <a:lnTo>
                    <a:pt x="1413" y="2169"/>
                  </a:lnTo>
                  <a:lnTo>
                    <a:pt x="1388" y="2200"/>
                  </a:lnTo>
                  <a:lnTo>
                    <a:pt x="1370" y="2235"/>
                  </a:lnTo>
                  <a:lnTo>
                    <a:pt x="1355" y="2272"/>
                  </a:lnTo>
                  <a:lnTo>
                    <a:pt x="1346" y="2311"/>
                  </a:lnTo>
                  <a:lnTo>
                    <a:pt x="1343" y="2353"/>
                  </a:lnTo>
                  <a:lnTo>
                    <a:pt x="1346" y="2394"/>
                  </a:lnTo>
                  <a:lnTo>
                    <a:pt x="1355" y="2434"/>
                  </a:lnTo>
                  <a:lnTo>
                    <a:pt x="1370" y="2471"/>
                  </a:lnTo>
                  <a:lnTo>
                    <a:pt x="1388" y="2506"/>
                  </a:lnTo>
                  <a:lnTo>
                    <a:pt x="1413" y="2537"/>
                  </a:lnTo>
                  <a:lnTo>
                    <a:pt x="1440" y="2564"/>
                  </a:lnTo>
                  <a:lnTo>
                    <a:pt x="1471" y="2587"/>
                  </a:lnTo>
                  <a:lnTo>
                    <a:pt x="1505" y="2607"/>
                  </a:lnTo>
                  <a:lnTo>
                    <a:pt x="1543" y="2622"/>
                  </a:lnTo>
                  <a:lnTo>
                    <a:pt x="1582" y="2630"/>
                  </a:lnTo>
                  <a:lnTo>
                    <a:pt x="1623" y="2633"/>
                  </a:lnTo>
                  <a:lnTo>
                    <a:pt x="1665" y="2630"/>
                  </a:lnTo>
                  <a:lnTo>
                    <a:pt x="1704" y="2622"/>
                  </a:lnTo>
                  <a:lnTo>
                    <a:pt x="1741" y="2607"/>
                  </a:lnTo>
                  <a:lnTo>
                    <a:pt x="1776" y="2587"/>
                  </a:lnTo>
                  <a:lnTo>
                    <a:pt x="1808" y="2564"/>
                  </a:lnTo>
                  <a:lnTo>
                    <a:pt x="1835" y="2537"/>
                  </a:lnTo>
                  <a:lnTo>
                    <a:pt x="1858" y="2506"/>
                  </a:lnTo>
                  <a:lnTo>
                    <a:pt x="1877" y="2471"/>
                  </a:lnTo>
                  <a:lnTo>
                    <a:pt x="1891" y="2434"/>
                  </a:lnTo>
                  <a:lnTo>
                    <a:pt x="1900" y="2394"/>
                  </a:lnTo>
                  <a:lnTo>
                    <a:pt x="1904" y="2353"/>
                  </a:lnTo>
                  <a:lnTo>
                    <a:pt x="1900" y="2311"/>
                  </a:lnTo>
                  <a:lnTo>
                    <a:pt x="1891" y="2272"/>
                  </a:lnTo>
                  <a:lnTo>
                    <a:pt x="1877" y="2235"/>
                  </a:lnTo>
                  <a:lnTo>
                    <a:pt x="1858" y="2200"/>
                  </a:lnTo>
                  <a:lnTo>
                    <a:pt x="1835" y="2169"/>
                  </a:lnTo>
                  <a:lnTo>
                    <a:pt x="1808" y="2142"/>
                  </a:lnTo>
                  <a:lnTo>
                    <a:pt x="1776" y="2118"/>
                  </a:lnTo>
                  <a:lnTo>
                    <a:pt x="1741" y="2099"/>
                  </a:lnTo>
                  <a:lnTo>
                    <a:pt x="1704" y="2084"/>
                  </a:lnTo>
                  <a:lnTo>
                    <a:pt x="1665" y="2075"/>
                  </a:lnTo>
                  <a:lnTo>
                    <a:pt x="1623" y="2073"/>
                  </a:lnTo>
                  <a:close/>
                  <a:moveTo>
                    <a:pt x="1567" y="238"/>
                  </a:moveTo>
                  <a:lnTo>
                    <a:pt x="1567" y="784"/>
                  </a:lnTo>
                  <a:lnTo>
                    <a:pt x="2114" y="784"/>
                  </a:lnTo>
                  <a:lnTo>
                    <a:pt x="1567" y="238"/>
                  </a:lnTo>
                  <a:close/>
                  <a:moveTo>
                    <a:pt x="167" y="169"/>
                  </a:moveTo>
                  <a:lnTo>
                    <a:pt x="167" y="2969"/>
                  </a:lnTo>
                  <a:lnTo>
                    <a:pt x="1399" y="2969"/>
                  </a:lnTo>
                  <a:lnTo>
                    <a:pt x="1399" y="2741"/>
                  </a:lnTo>
                  <a:lnTo>
                    <a:pt x="1356" y="2712"/>
                  </a:lnTo>
                  <a:lnTo>
                    <a:pt x="1318" y="2679"/>
                  </a:lnTo>
                  <a:lnTo>
                    <a:pt x="1282" y="2643"/>
                  </a:lnTo>
                  <a:lnTo>
                    <a:pt x="1250" y="2602"/>
                  </a:lnTo>
                  <a:lnTo>
                    <a:pt x="1225" y="2558"/>
                  </a:lnTo>
                  <a:lnTo>
                    <a:pt x="1204" y="2510"/>
                  </a:lnTo>
                  <a:lnTo>
                    <a:pt x="1189" y="2459"/>
                  </a:lnTo>
                  <a:lnTo>
                    <a:pt x="1179" y="2407"/>
                  </a:lnTo>
                  <a:lnTo>
                    <a:pt x="1175" y="2353"/>
                  </a:lnTo>
                  <a:lnTo>
                    <a:pt x="1179" y="2297"/>
                  </a:lnTo>
                  <a:lnTo>
                    <a:pt x="1189" y="2243"/>
                  </a:lnTo>
                  <a:lnTo>
                    <a:pt x="1205" y="2191"/>
                  </a:lnTo>
                  <a:lnTo>
                    <a:pt x="1228" y="2143"/>
                  </a:lnTo>
                  <a:lnTo>
                    <a:pt x="1256" y="2096"/>
                  </a:lnTo>
                  <a:lnTo>
                    <a:pt x="1289" y="2056"/>
                  </a:lnTo>
                  <a:lnTo>
                    <a:pt x="1327" y="2018"/>
                  </a:lnTo>
                  <a:lnTo>
                    <a:pt x="1367" y="1985"/>
                  </a:lnTo>
                  <a:lnTo>
                    <a:pt x="1413" y="1957"/>
                  </a:lnTo>
                  <a:lnTo>
                    <a:pt x="1462" y="1935"/>
                  </a:lnTo>
                  <a:lnTo>
                    <a:pt x="1513" y="1919"/>
                  </a:lnTo>
                  <a:lnTo>
                    <a:pt x="1568" y="1909"/>
                  </a:lnTo>
                  <a:lnTo>
                    <a:pt x="1624" y="1904"/>
                  </a:lnTo>
                  <a:lnTo>
                    <a:pt x="1681" y="1909"/>
                  </a:lnTo>
                  <a:lnTo>
                    <a:pt x="1735" y="1919"/>
                  </a:lnTo>
                  <a:lnTo>
                    <a:pt x="1787" y="1935"/>
                  </a:lnTo>
                  <a:lnTo>
                    <a:pt x="1835" y="1957"/>
                  </a:lnTo>
                  <a:lnTo>
                    <a:pt x="1880" y="1985"/>
                  </a:lnTo>
                  <a:lnTo>
                    <a:pt x="1922" y="2018"/>
                  </a:lnTo>
                  <a:lnTo>
                    <a:pt x="1960" y="2056"/>
                  </a:lnTo>
                  <a:lnTo>
                    <a:pt x="1992" y="2096"/>
                  </a:lnTo>
                  <a:lnTo>
                    <a:pt x="2019" y="2143"/>
                  </a:lnTo>
                  <a:lnTo>
                    <a:pt x="2042" y="2191"/>
                  </a:lnTo>
                  <a:lnTo>
                    <a:pt x="2059" y="2243"/>
                  </a:lnTo>
                  <a:lnTo>
                    <a:pt x="2069" y="2297"/>
                  </a:lnTo>
                  <a:lnTo>
                    <a:pt x="2072" y="2353"/>
                  </a:lnTo>
                  <a:lnTo>
                    <a:pt x="2069" y="2407"/>
                  </a:lnTo>
                  <a:lnTo>
                    <a:pt x="2059" y="2460"/>
                  </a:lnTo>
                  <a:lnTo>
                    <a:pt x="2044" y="2510"/>
                  </a:lnTo>
                  <a:lnTo>
                    <a:pt x="2023" y="2558"/>
                  </a:lnTo>
                  <a:lnTo>
                    <a:pt x="1996" y="2602"/>
                  </a:lnTo>
                  <a:lnTo>
                    <a:pt x="1965" y="2643"/>
                  </a:lnTo>
                  <a:lnTo>
                    <a:pt x="1930" y="2680"/>
                  </a:lnTo>
                  <a:lnTo>
                    <a:pt x="1890" y="2713"/>
                  </a:lnTo>
                  <a:lnTo>
                    <a:pt x="1847" y="2741"/>
                  </a:lnTo>
                  <a:lnTo>
                    <a:pt x="1847" y="2969"/>
                  </a:lnTo>
                  <a:lnTo>
                    <a:pt x="2184" y="2969"/>
                  </a:lnTo>
                  <a:lnTo>
                    <a:pt x="2184" y="952"/>
                  </a:lnTo>
                  <a:lnTo>
                    <a:pt x="1399" y="952"/>
                  </a:lnTo>
                  <a:lnTo>
                    <a:pt x="1399" y="169"/>
                  </a:lnTo>
                  <a:lnTo>
                    <a:pt x="167" y="169"/>
                  </a:lnTo>
                  <a:close/>
                  <a:moveTo>
                    <a:pt x="0" y="0"/>
                  </a:moveTo>
                  <a:lnTo>
                    <a:pt x="1567" y="0"/>
                  </a:lnTo>
                  <a:lnTo>
                    <a:pt x="2351" y="784"/>
                  </a:lnTo>
                  <a:lnTo>
                    <a:pt x="2351" y="3137"/>
                  </a:lnTo>
                  <a:lnTo>
                    <a:pt x="1847" y="3137"/>
                  </a:lnTo>
                  <a:lnTo>
                    <a:pt x="1847" y="3363"/>
                  </a:lnTo>
                  <a:lnTo>
                    <a:pt x="1622" y="3137"/>
                  </a:lnTo>
                  <a:lnTo>
                    <a:pt x="1399" y="3361"/>
                  </a:lnTo>
                  <a:lnTo>
                    <a:pt x="1399" y="3137"/>
                  </a:lnTo>
                  <a:lnTo>
                    <a:pt x="0" y="3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41" name="Rectangle 63"/>
            <p:cNvSpPr>
              <a:spLocks noChangeArrowheads="1"/>
            </p:cNvSpPr>
            <p:nvPr/>
          </p:nvSpPr>
          <p:spPr bwMode="auto">
            <a:xfrm>
              <a:off x="5715372" y="1797968"/>
              <a:ext cx="114300" cy="635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42" name="Rectangle 64"/>
            <p:cNvSpPr>
              <a:spLocks noChangeArrowheads="1"/>
            </p:cNvSpPr>
            <p:nvPr/>
          </p:nvSpPr>
          <p:spPr bwMode="auto">
            <a:xfrm>
              <a:off x="5715372" y="1594768"/>
              <a:ext cx="304800" cy="635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43" name="Rectangle 65"/>
            <p:cNvSpPr>
              <a:spLocks noChangeArrowheads="1"/>
            </p:cNvSpPr>
            <p:nvPr/>
          </p:nvSpPr>
          <p:spPr bwMode="auto">
            <a:xfrm>
              <a:off x="5715372" y="1696368"/>
              <a:ext cx="304800" cy="635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45" name="Gruppieren 71"/>
          <p:cNvGrpSpPr/>
          <p:nvPr/>
        </p:nvGrpSpPr>
        <p:grpSpPr>
          <a:xfrm>
            <a:off x="4139749" y="1346314"/>
            <a:ext cx="589335" cy="1014078"/>
            <a:chOff x="4664968" y="1412776"/>
            <a:chExt cx="431800" cy="711200"/>
          </a:xfrm>
          <a:solidFill>
            <a:schemeClr val="tx2"/>
          </a:solidFill>
        </p:grpSpPr>
        <p:sp>
          <p:nvSpPr>
            <p:cNvPr id="51"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52"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53"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54"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55"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56" name="Freeform 22"/>
          <p:cNvSpPr>
            <a:spLocks/>
          </p:cNvSpPr>
          <p:nvPr/>
        </p:nvSpPr>
        <p:spPr bwMode="auto">
          <a:xfrm>
            <a:off x="3498965" y="3026671"/>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7" name="TextBox 56"/>
          <p:cNvSpPr txBox="1"/>
          <p:nvPr/>
        </p:nvSpPr>
        <p:spPr>
          <a:xfrm>
            <a:off x="6483995" y="3228143"/>
            <a:ext cx="1604865" cy="501650"/>
          </a:xfrm>
          <a:prstGeom prst="rect">
            <a:avLst/>
          </a:prstGeom>
          <a:noFill/>
        </p:spPr>
        <p:txBody>
          <a:bodyPr wrap="square" lIns="54610" tIns="54610" rIns="54610" bIns="54610" rtlCol="0">
            <a:noAutofit/>
          </a:bodyPr>
          <a:lstStyle/>
          <a:p>
            <a:pPr algn="ctr">
              <a:spcAft>
                <a:spcPts val="600"/>
              </a:spcAft>
            </a:pPr>
            <a:r>
              <a:rPr lang="en-US" sz="1000" b="1" u="sng" dirty="0" smtClean="0">
                <a:solidFill>
                  <a:schemeClr val="accent5"/>
                </a:solidFill>
              </a:rPr>
              <a:t>Application du régime </a:t>
            </a:r>
            <a:r>
              <a:rPr lang="en-US" sz="1000" b="1" u="sng" dirty="0" err="1" smtClean="0">
                <a:solidFill>
                  <a:schemeClr val="accent5"/>
                </a:solidFill>
              </a:rPr>
              <a:t>impatrié</a:t>
            </a:r>
            <a:endParaRPr lang="en-US" sz="1000" b="1" u="sng" dirty="0" smtClean="0">
              <a:solidFill>
                <a:schemeClr val="accent5"/>
              </a:solidFill>
            </a:endParaRPr>
          </a:p>
        </p:txBody>
      </p:sp>
      <p:sp>
        <p:nvSpPr>
          <p:cNvPr id="58" name="Freeform 10"/>
          <p:cNvSpPr>
            <a:spLocks noEditPoints="1"/>
          </p:cNvSpPr>
          <p:nvPr/>
        </p:nvSpPr>
        <p:spPr bwMode="auto">
          <a:xfrm>
            <a:off x="5146130" y="3112668"/>
            <a:ext cx="711200" cy="635000"/>
          </a:xfrm>
          <a:custGeom>
            <a:avLst/>
            <a:gdLst/>
            <a:ahLst/>
            <a:cxnLst>
              <a:cxn ang="0">
                <a:pos x="1538" y="788"/>
              </a:cxn>
              <a:cxn ang="0">
                <a:pos x="1483" y="807"/>
              </a:cxn>
              <a:cxn ang="0">
                <a:pos x="1440" y="844"/>
              </a:cxn>
              <a:cxn ang="0">
                <a:pos x="1411" y="894"/>
              </a:cxn>
              <a:cxn ang="0">
                <a:pos x="1400" y="953"/>
              </a:cxn>
              <a:cxn ang="0">
                <a:pos x="1411" y="1013"/>
              </a:cxn>
              <a:cxn ang="0">
                <a:pos x="1441" y="1062"/>
              </a:cxn>
              <a:cxn ang="0">
                <a:pos x="1485" y="1098"/>
              </a:cxn>
              <a:cxn ang="0">
                <a:pos x="1512" y="1345"/>
              </a:cxn>
              <a:cxn ang="0">
                <a:pos x="1624" y="1110"/>
              </a:cxn>
              <a:cxn ang="0">
                <a:pos x="1674" y="1082"/>
              </a:cxn>
              <a:cxn ang="0">
                <a:pos x="1712" y="1039"/>
              </a:cxn>
              <a:cxn ang="0">
                <a:pos x="1733" y="983"/>
              </a:cxn>
              <a:cxn ang="0">
                <a:pos x="1733" y="923"/>
              </a:cxn>
              <a:cxn ang="0">
                <a:pos x="1714" y="868"/>
              </a:cxn>
              <a:cxn ang="0">
                <a:pos x="1677" y="825"/>
              </a:cxn>
              <a:cxn ang="0">
                <a:pos x="1627" y="795"/>
              </a:cxn>
              <a:cxn ang="0">
                <a:pos x="1568" y="785"/>
              </a:cxn>
              <a:cxn ang="0">
                <a:pos x="2632" y="2521"/>
              </a:cxn>
              <a:cxn ang="0">
                <a:pos x="2800" y="673"/>
              </a:cxn>
              <a:cxn ang="0">
                <a:pos x="336" y="673"/>
              </a:cxn>
              <a:cxn ang="0">
                <a:pos x="504" y="2521"/>
              </a:cxn>
              <a:cxn ang="0">
                <a:pos x="336" y="673"/>
              </a:cxn>
              <a:cxn ang="0">
                <a:pos x="1176" y="505"/>
              </a:cxn>
              <a:cxn ang="0">
                <a:pos x="1960" y="225"/>
              </a:cxn>
              <a:cxn ang="0">
                <a:pos x="1176" y="0"/>
              </a:cxn>
              <a:cxn ang="0">
                <a:pos x="1996" y="4"/>
              </a:cxn>
              <a:cxn ang="0">
                <a:pos x="2063" y="27"/>
              </a:cxn>
              <a:cxn ang="0">
                <a:pos x="2119" y="67"/>
              </a:cxn>
              <a:cxn ang="0">
                <a:pos x="2159" y="122"/>
              </a:cxn>
              <a:cxn ang="0">
                <a:pos x="2181" y="188"/>
              </a:cxn>
              <a:cxn ang="0">
                <a:pos x="2184" y="505"/>
              </a:cxn>
              <a:cxn ang="0">
                <a:pos x="3136" y="2690"/>
              </a:cxn>
              <a:cxn ang="0">
                <a:pos x="2913" y="2801"/>
              </a:cxn>
              <a:cxn ang="0">
                <a:pos x="2520" y="2690"/>
              </a:cxn>
              <a:cxn ang="0">
                <a:pos x="616" y="2801"/>
              </a:cxn>
              <a:cxn ang="0">
                <a:pos x="223" y="2690"/>
              </a:cxn>
              <a:cxn ang="0">
                <a:pos x="0" y="505"/>
              </a:cxn>
              <a:cxn ang="0">
                <a:pos x="952" y="225"/>
              </a:cxn>
              <a:cxn ang="0">
                <a:pos x="963" y="155"/>
              </a:cxn>
              <a:cxn ang="0">
                <a:pos x="996" y="93"/>
              </a:cxn>
              <a:cxn ang="0">
                <a:pos x="1043" y="44"/>
              </a:cxn>
              <a:cxn ang="0">
                <a:pos x="1105" y="12"/>
              </a:cxn>
              <a:cxn ang="0">
                <a:pos x="1176" y="0"/>
              </a:cxn>
            </a:cxnLst>
            <a:rect l="0" t="0" r="r" b="b"/>
            <a:pathLst>
              <a:path w="3136" h="2801">
                <a:moveTo>
                  <a:pt x="1568" y="785"/>
                </a:moveTo>
                <a:lnTo>
                  <a:pt x="1538" y="788"/>
                </a:lnTo>
                <a:lnTo>
                  <a:pt x="1509" y="795"/>
                </a:lnTo>
                <a:lnTo>
                  <a:pt x="1483" y="807"/>
                </a:lnTo>
                <a:lnTo>
                  <a:pt x="1459" y="825"/>
                </a:lnTo>
                <a:lnTo>
                  <a:pt x="1440" y="844"/>
                </a:lnTo>
                <a:lnTo>
                  <a:pt x="1422" y="868"/>
                </a:lnTo>
                <a:lnTo>
                  <a:pt x="1411" y="894"/>
                </a:lnTo>
                <a:lnTo>
                  <a:pt x="1403" y="923"/>
                </a:lnTo>
                <a:lnTo>
                  <a:pt x="1400" y="953"/>
                </a:lnTo>
                <a:lnTo>
                  <a:pt x="1403" y="983"/>
                </a:lnTo>
                <a:lnTo>
                  <a:pt x="1411" y="1013"/>
                </a:lnTo>
                <a:lnTo>
                  <a:pt x="1424" y="1039"/>
                </a:lnTo>
                <a:lnTo>
                  <a:pt x="1441" y="1062"/>
                </a:lnTo>
                <a:lnTo>
                  <a:pt x="1462" y="1082"/>
                </a:lnTo>
                <a:lnTo>
                  <a:pt x="1485" y="1098"/>
                </a:lnTo>
                <a:lnTo>
                  <a:pt x="1512" y="1110"/>
                </a:lnTo>
                <a:lnTo>
                  <a:pt x="1512" y="1345"/>
                </a:lnTo>
                <a:lnTo>
                  <a:pt x="1624" y="1345"/>
                </a:lnTo>
                <a:lnTo>
                  <a:pt x="1624" y="1110"/>
                </a:lnTo>
                <a:lnTo>
                  <a:pt x="1651" y="1098"/>
                </a:lnTo>
                <a:lnTo>
                  <a:pt x="1674" y="1082"/>
                </a:lnTo>
                <a:lnTo>
                  <a:pt x="1695" y="1062"/>
                </a:lnTo>
                <a:lnTo>
                  <a:pt x="1712" y="1039"/>
                </a:lnTo>
                <a:lnTo>
                  <a:pt x="1725" y="1013"/>
                </a:lnTo>
                <a:lnTo>
                  <a:pt x="1733" y="983"/>
                </a:lnTo>
                <a:lnTo>
                  <a:pt x="1736" y="953"/>
                </a:lnTo>
                <a:lnTo>
                  <a:pt x="1733" y="923"/>
                </a:lnTo>
                <a:lnTo>
                  <a:pt x="1725" y="894"/>
                </a:lnTo>
                <a:lnTo>
                  <a:pt x="1714" y="868"/>
                </a:lnTo>
                <a:lnTo>
                  <a:pt x="1696" y="844"/>
                </a:lnTo>
                <a:lnTo>
                  <a:pt x="1677" y="825"/>
                </a:lnTo>
                <a:lnTo>
                  <a:pt x="1653" y="807"/>
                </a:lnTo>
                <a:lnTo>
                  <a:pt x="1627" y="795"/>
                </a:lnTo>
                <a:lnTo>
                  <a:pt x="1598" y="788"/>
                </a:lnTo>
                <a:lnTo>
                  <a:pt x="1568" y="785"/>
                </a:lnTo>
                <a:close/>
                <a:moveTo>
                  <a:pt x="2632" y="673"/>
                </a:moveTo>
                <a:lnTo>
                  <a:pt x="2632" y="2521"/>
                </a:lnTo>
                <a:lnTo>
                  <a:pt x="2800" y="2521"/>
                </a:lnTo>
                <a:lnTo>
                  <a:pt x="2800" y="673"/>
                </a:lnTo>
                <a:lnTo>
                  <a:pt x="2632" y="673"/>
                </a:lnTo>
                <a:close/>
                <a:moveTo>
                  <a:pt x="336" y="673"/>
                </a:moveTo>
                <a:lnTo>
                  <a:pt x="336" y="2521"/>
                </a:lnTo>
                <a:lnTo>
                  <a:pt x="504" y="2521"/>
                </a:lnTo>
                <a:lnTo>
                  <a:pt x="504" y="673"/>
                </a:lnTo>
                <a:lnTo>
                  <a:pt x="336" y="673"/>
                </a:lnTo>
                <a:close/>
                <a:moveTo>
                  <a:pt x="1176" y="225"/>
                </a:moveTo>
                <a:lnTo>
                  <a:pt x="1176" y="505"/>
                </a:lnTo>
                <a:lnTo>
                  <a:pt x="1960" y="505"/>
                </a:lnTo>
                <a:lnTo>
                  <a:pt x="1960" y="225"/>
                </a:lnTo>
                <a:lnTo>
                  <a:pt x="1176" y="225"/>
                </a:lnTo>
                <a:close/>
                <a:moveTo>
                  <a:pt x="1176" y="0"/>
                </a:moveTo>
                <a:lnTo>
                  <a:pt x="1960" y="0"/>
                </a:lnTo>
                <a:lnTo>
                  <a:pt x="1996" y="4"/>
                </a:lnTo>
                <a:lnTo>
                  <a:pt x="2031" y="12"/>
                </a:lnTo>
                <a:lnTo>
                  <a:pt x="2063" y="27"/>
                </a:lnTo>
                <a:lnTo>
                  <a:pt x="2093" y="44"/>
                </a:lnTo>
                <a:lnTo>
                  <a:pt x="2119" y="67"/>
                </a:lnTo>
                <a:lnTo>
                  <a:pt x="2140" y="93"/>
                </a:lnTo>
                <a:lnTo>
                  <a:pt x="2159" y="122"/>
                </a:lnTo>
                <a:lnTo>
                  <a:pt x="2173" y="155"/>
                </a:lnTo>
                <a:lnTo>
                  <a:pt x="2181" y="188"/>
                </a:lnTo>
                <a:lnTo>
                  <a:pt x="2184" y="225"/>
                </a:lnTo>
                <a:lnTo>
                  <a:pt x="2184" y="505"/>
                </a:lnTo>
                <a:lnTo>
                  <a:pt x="3136" y="505"/>
                </a:lnTo>
                <a:lnTo>
                  <a:pt x="3136" y="2690"/>
                </a:lnTo>
                <a:lnTo>
                  <a:pt x="2913" y="2690"/>
                </a:lnTo>
                <a:lnTo>
                  <a:pt x="2913" y="2801"/>
                </a:lnTo>
                <a:lnTo>
                  <a:pt x="2520" y="2801"/>
                </a:lnTo>
                <a:lnTo>
                  <a:pt x="2520" y="2690"/>
                </a:lnTo>
                <a:lnTo>
                  <a:pt x="616" y="2690"/>
                </a:lnTo>
                <a:lnTo>
                  <a:pt x="616" y="2801"/>
                </a:lnTo>
                <a:lnTo>
                  <a:pt x="223" y="2801"/>
                </a:lnTo>
                <a:lnTo>
                  <a:pt x="223" y="2690"/>
                </a:lnTo>
                <a:lnTo>
                  <a:pt x="0" y="2690"/>
                </a:lnTo>
                <a:lnTo>
                  <a:pt x="0" y="505"/>
                </a:lnTo>
                <a:lnTo>
                  <a:pt x="952" y="505"/>
                </a:lnTo>
                <a:lnTo>
                  <a:pt x="952" y="225"/>
                </a:lnTo>
                <a:lnTo>
                  <a:pt x="955" y="188"/>
                </a:lnTo>
                <a:lnTo>
                  <a:pt x="963" y="155"/>
                </a:lnTo>
                <a:lnTo>
                  <a:pt x="977" y="122"/>
                </a:lnTo>
                <a:lnTo>
                  <a:pt x="996" y="93"/>
                </a:lnTo>
                <a:lnTo>
                  <a:pt x="1017" y="67"/>
                </a:lnTo>
                <a:lnTo>
                  <a:pt x="1043" y="44"/>
                </a:lnTo>
                <a:lnTo>
                  <a:pt x="1073" y="27"/>
                </a:lnTo>
                <a:lnTo>
                  <a:pt x="1105" y="12"/>
                </a:lnTo>
                <a:lnTo>
                  <a:pt x="1140" y="4"/>
                </a:lnTo>
                <a:lnTo>
                  <a:pt x="117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59" name="TextBox 58"/>
          <p:cNvSpPr txBox="1"/>
          <p:nvPr/>
        </p:nvSpPr>
        <p:spPr>
          <a:xfrm>
            <a:off x="3855259" y="3788671"/>
            <a:ext cx="1604865" cy="501650"/>
          </a:xfrm>
          <a:prstGeom prst="rect">
            <a:avLst/>
          </a:prstGeom>
          <a:noFill/>
        </p:spPr>
        <p:txBody>
          <a:bodyPr wrap="square" lIns="54610" tIns="54610" rIns="54610" bIns="54610" rtlCol="0">
            <a:noAutofit/>
          </a:bodyPr>
          <a:lstStyle/>
          <a:p>
            <a:pPr algn="ctr">
              <a:spcAft>
                <a:spcPts val="600"/>
              </a:spcAft>
            </a:pPr>
            <a:r>
              <a:rPr lang="en-US" sz="1000" b="1" u="sng" dirty="0" err="1" smtClean="0">
                <a:solidFill>
                  <a:schemeClr val="accent5"/>
                </a:solidFill>
              </a:rPr>
              <a:t>Détachement</a:t>
            </a:r>
            <a:endParaRPr lang="en-US" sz="1000" b="1" u="sng" dirty="0" smtClean="0">
              <a:solidFill>
                <a:schemeClr val="accent5"/>
              </a:solidFill>
            </a:endParaRPr>
          </a:p>
        </p:txBody>
      </p:sp>
      <p:sp>
        <p:nvSpPr>
          <p:cNvPr id="60" name="Freeform 27"/>
          <p:cNvSpPr>
            <a:spLocks noEditPoints="1"/>
          </p:cNvSpPr>
          <p:nvPr/>
        </p:nvSpPr>
        <p:spPr bwMode="auto">
          <a:xfrm>
            <a:off x="7376317" y="5085311"/>
            <a:ext cx="401373" cy="431736"/>
          </a:xfrm>
          <a:custGeom>
            <a:avLst/>
            <a:gdLst>
              <a:gd name="T0" fmla="*/ 1034 w 1137"/>
              <a:gd name="T1" fmla="*/ 780 h 1158"/>
              <a:gd name="T2" fmla="*/ 1089 w 1137"/>
              <a:gd name="T3" fmla="*/ 783 h 1158"/>
              <a:gd name="T4" fmla="*/ 1003 w 1137"/>
              <a:gd name="T5" fmla="*/ 710 h 1158"/>
              <a:gd name="T6" fmla="*/ 1023 w 1137"/>
              <a:gd name="T7" fmla="*/ 629 h 1158"/>
              <a:gd name="T8" fmla="*/ 784 w 1137"/>
              <a:gd name="T9" fmla="*/ 838 h 1158"/>
              <a:gd name="T10" fmla="*/ 798 w 1137"/>
              <a:gd name="T11" fmla="*/ 893 h 1158"/>
              <a:gd name="T12" fmla="*/ 808 w 1137"/>
              <a:gd name="T13" fmla="*/ 805 h 1158"/>
              <a:gd name="T14" fmla="*/ 369 w 1137"/>
              <a:gd name="T15" fmla="*/ 147 h 1158"/>
              <a:gd name="T16" fmla="*/ 313 w 1137"/>
              <a:gd name="T17" fmla="*/ 139 h 1158"/>
              <a:gd name="T18" fmla="*/ 369 w 1137"/>
              <a:gd name="T19" fmla="*/ 190 h 1158"/>
              <a:gd name="T20" fmla="*/ 531 w 1137"/>
              <a:gd name="T21" fmla="*/ 199 h 1158"/>
              <a:gd name="T22" fmla="*/ 472 w 1137"/>
              <a:gd name="T23" fmla="*/ 185 h 1158"/>
              <a:gd name="T24" fmla="*/ 854 w 1137"/>
              <a:gd name="T25" fmla="*/ 1042 h 1158"/>
              <a:gd name="T26" fmla="*/ 909 w 1137"/>
              <a:gd name="T27" fmla="*/ 1037 h 1158"/>
              <a:gd name="T28" fmla="*/ 962 w 1137"/>
              <a:gd name="T29" fmla="*/ 636 h 1158"/>
              <a:gd name="T30" fmla="*/ 1068 w 1137"/>
              <a:gd name="T31" fmla="*/ 1043 h 1158"/>
              <a:gd name="T32" fmla="*/ 1006 w 1137"/>
              <a:gd name="T33" fmla="*/ 1156 h 1158"/>
              <a:gd name="T34" fmla="*/ 963 w 1137"/>
              <a:gd name="T35" fmla="*/ 1108 h 1158"/>
              <a:gd name="T36" fmla="*/ 725 w 1137"/>
              <a:gd name="T37" fmla="*/ 641 h 1158"/>
              <a:gd name="T38" fmla="*/ 995 w 1137"/>
              <a:gd name="T39" fmla="*/ 1065 h 1158"/>
              <a:gd name="T40" fmla="*/ 846 w 1137"/>
              <a:gd name="T41" fmla="*/ 654 h 1158"/>
              <a:gd name="T42" fmla="*/ 831 w 1137"/>
              <a:gd name="T43" fmla="*/ 649 h 1158"/>
              <a:gd name="T44" fmla="*/ 1068 w 1137"/>
              <a:gd name="T45" fmla="*/ 209 h 1158"/>
              <a:gd name="T46" fmla="*/ 617 w 1137"/>
              <a:gd name="T47" fmla="*/ 729 h 1158"/>
              <a:gd name="T48" fmla="*/ 314 w 1137"/>
              <a:gd name="T49" fmla="*/ 994 h 1158"/>
              <a:gd name="T50" fmla="*/ 218 w 1137"/>
              <a:gd name="T51" fmla="*/ 1038 h 1158"/>
              <a:gd name="T52" fmla="*/ 207 w 1137"/>
              <a:gd name="T53" fmla="*/ 1007 h 1158"/>
              <a:gd name="T54" fmla="*/ 392 w 1137"/>
              <a:gd name="T55" fmla="*/ 697 h 1158"/>
              <a:gd name="T56" fmla="*/ 819 w 1137"/>
              <a:gd name="T57" fmla="*/ 199 h 1158"/>
              <a:gd name="T58" fmla="*/ 1006 w 1137"/>
              <a:gd name="T59" fmla="*/ 31 h 1158"/>
              <a:gd name="T60" fmla="*/ 1114 w 1137"/>
              <a:gd name="T61" fmla="*/ 5 h 1158"/>
              <a:gd name="T62" fmla="*/ 1129 w 1137"/>
              <a:gd name="T63" fmla="*/ 18 h 1158"/>
              <a:gd name="T64" fmla="*/ 1116 w 1137"/>
              <a:gd name="T65" fmla="*/ 129 h 1158"/>
              <a:gd name="T66" fmla="*/ 1018 w 1137"/>
              <a:gd name="T67" fmla="*/ 71 h 1158"/>
              <a:gd name="T68" fmla="*/ 963 w 1137"/>
              <a:gd name="T69" fmla="*/ 88 h 1158"/>
              <a:gd name="T70" fmla="*/ 981 w 1137"/>
              <a:gd name="T71" fmla="*/ 99 h 1158"/>
              <a:gd name="T72" fmla="*/ 1051 w 1137"/>
              <a:gd name="T73" fmla="*/ 162 h 1158"/>
              <a:gd name="T74" fmla="*/ 1069 w 1137"/>
              <a:gd name="T75" fmla="*/ 174 h 1158"/>
              <a:gd name="T76" fmla="*/ 1069 w 1137"/>
              <a:gd name="T77" fmla="*/ 111 h 1158"/>
              <a:gd name="T78" fmla="*/ 440 w 1137"/>
              <a:gd name="T79" fmla="*/ 1131 h 1158"/>
              <a:gd name="T80" fmla="*/ 475 w 1137"/>
              <a:gd name="T81" fmla="*/ 1103 h 1158"/>
              <a:gd name="T82" fmla="*/ 427 w 1137"/>
              <a:gd name="T83" fmla="*/ 1121 h 1158"/>
              <a:gd name="T84" fmla="*/ 142 w 1137"/>
              <a:gd name="T85" fmla="*/ 326 h 1158"/>
              <a:gd name="T86" fmla="*/ 1 w 1137"/>
              <a:gd name="T87" fmla="*/ 275 h 1158"/>
              <a:gd name="T88" fmla="*/ 69 w 1137"/>
              <a:gd name="T89" fmla="*/ 199 h 1158"/>
              <a:gd name="T90" fmla="*/ 382 w 1137"/>
              <a:gd name="T91" fmla="*/ 227 h 1158"/>
              <a:gd name="T92" fmla="*/ 96 w 1137"/>
              <a:gd name="T93" fmla="*/ 255 h 1158"/>
              <a:gd name="T94" fmla="*/ 92 w 1137"/>
              <a:gd name="T95" fmla="*/ 268 h 1158"/>
              <a:gd name="T96" fmla="*/ 515 w 1137"/>
              <a:gd name="T97" fmla="*/ 356 h 1158"/>
              <a:gd name="T98" fmla="*/ 169 w 1137"/>
              <a:gd name="T99" fmla="*/ 790 h 1158"/>
              <a:gd name="T100" fmla="*/ 104 w 1137"/>
              <a:gd name="T101" fmla="*/ 797 h 1158"/>
              <a:gd name="T102" fmla="*/ 104 w 1137"/>
              <a:gd name="T103" fmla="*/ 836 h 1158"/>
              <a:gd name="T104" fmla="*/ 129 w 1137"/>
              <a:gd name="T105" fmla="*/ 346 h 1158"/>
              <a:gd name="T106" fmla="*/ 129 w 1137"/>
              <a:gd name="T107" fmla="*/ 397 h 1158"/>
              <a:gd name="T108" fmla="*/ 182 w 1137"/>
              <a:gd name="T109" fmla="*/ 401 h 1158"/>
              <a:gd name="T110" fmla="*/ 286 w 1137"/>
              <a:gd name="T111" fmla="*/ 396 h 1158"/>
              <a:gd name="T112" fmla="*/ 299 w 1137"/>
              <a:gd name="T113" fmla="*/ 450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37" h="1158">
                <a:moveTo>
                  <a:pt x="1091" y="831"/>
                </a:moveTo>
                <a:lnTo>
                  <a:pt x="1091" y="831"/>
                </a:lnTo>
                <a:lnTo>
                  <a:pt x="1071" y="859"/>
                </a:lnTo>
                <a:lnTo>
                  <a:pt x="1049" y="888"/>
                </a:lnTo>
                <a:lnTo>
                  <a:pt x="1024" y="790"/>
                </a:lnTo>
                <a:lnTo>
                  <a:pt x="1024" y="790"/>
                </a:lnTo>
                <a:lnTo>
                  <a:pt x="1034" y="780"/>
                </a:lnTo>
                <a:lnTo>
                  <a:pt x="1034" y="780"/>
                </a:lnTo>
                <a:lnTo>
                  <a:pt x="1051" y="777"/>
                </a:lnTo>
                <a:lnTo>
                  <a:pt x="1066" y="775"/>
                </a:lnTo>
                <a:lnTo>
                  <a:pt x="1077" y="775"/>
                </a:lnTo>
                <a:lnTo>
                  <a:pt x="1081" y="778"/>
                </a:lnTo>
                <a:lnTo>
                  <a:pt x="1086" y="780"/>
                </a:lnTo>
                <a:lnTo>
                  <a:pt x="1089" y="783"/>
                </a:lnTo>
                <a:lnTo>
                  <a:pt x="1091" y="788"/>
                </a:lnTo>
                <a:lnTo>
                  <a:pt x="1094" y="800"/>
                </a:lnTo>
                <a:lnTo>
                  <a:pt x="1094" y="813"/>
                </a:lnTo>
                <a:lnTo>
                  <a:pt x="1091" y="831"/>
                </a:lnTo>
                <a:lnTo>
                  <a:pt x="1091" y="831"/>
                </a:lnTo>
                <a:close/>
                <a:moveTo>
                  <a:pt x="980" y="624"/>
                </a:moveTo>
                <a:lnTo>
                  <a:pt x="1003" y="710"/>
                </a:lnTo>
                <a:lnTo>
                  <a:pt x="1003" y="710"/>
                </a:lnTo>
                <a:lnTo>
                  <a:pt x="1028" y="677"/>
                </a:lnTo>
                <a:lnTo>
                  <a:pt x="1028" y="677"/>
                </a:lnTo>
                <a:lnTo>
                  <a:pt x="1029" y="661"/>
                </a:lnTo>
                <a:lnTo>
                  <a:pt x="1029" y="647"/>
                </a:lnTo>
                <a:lnTo>
                  <a:pt x="1028" y="638"/>
                </a:lnTo>
                <a:lnTo>
                  <a:pt x="1023" y="629"/>
                </a:lnTo>
                <a:lnTo>
                  <a:pt x="1016" y="624"/>
                </a:lnTo>
                <a:lnTo>
                  <a:pt x="1006" y="621"/>
                </a:lnTo>
                <a:lnTo>
                  <a:pt x="995" y="621"/>
                </a:lnTo>
                <a:lnTo>
                  <a:pt x="980" y="624"/>
                </a:lnTo>
                <a:lnTo>
                  <a:pt x="980" y="624"/>
                </a:lnTo>
                <a:close/>
                <a:moveTo>
                  <a:pt x="784" y="838"/>
                </a:moveTo>
                <a:lnTo>
                  <a:pt x="784" y="838"/>
                </a:lnTo>
                <a:lnTo>
                  <a:pt x="781" y="854"/>
                </a:lnTo>
                <a:lnTo>
                  <a:pt x="781" y="869"/>
                </a:lnTo>
                <a:lnTo>
                  <a:pt x="784" y="881"/>
                </a:lnTo>
                <a:lnTo>
                  <a:pt x="786" y="884"/>
                </a:lnTo>
                <a:lnTo>
                  <a:pt x="789" y="888"/>
                </a:lnTo>
                <a:lnTo>
                  <a:pt x="794" y="891"/>
                </a:lnTo>
                <a:lnTo>
                  <a:pt x="798" y="893"/>
                </a:lnTo>
                <a:lnTo>
                  <a:pt x="809" y="894"/>
                </a:lnTo>
                <a:lnTo>
                  <a:pt x="824" y="893"/>
                </a:lnTo>
                <a:lnTo>
                  <a:pt x="841" y="888"/>
                </a:lnTo>
                <a:lnTo>
                  <a:pt x="841" y="888"/>
                </a:lnTo>
                <a:lnTo>
                  <a:pt x="842" y="886"/>
                </a:lnTo>
                <a:lnTo>
                  <a:pt x="808" y="805"/>
                </a:lnTo>
                <a:lnTo>
                  <a:pt x="808" y="805"/>
                </a:lnTo>
                <a:lnTo>
                  <a:pt x="784" y="838"/>
                </a:lnTo>
                <a:lnTo>
                  <a:pt x="784" y="838"/>
                </a:lnTo>
                <a:close/>
                <a:moveTo>
                  <a:pt x="369" y="190"/>
                </a:moveTo>
                <a:lnTo>
                  <a:pt x="369" y="190"/>
                </a:lnTo>
                <a:lnTo>
                  <a:pt x="371" y="172"/>
                </a:lnTo>
                <a:lnTo>
                  <a:pt x="371" y="159"/>
                </a:lnTo>
                <a:lnTo>
                  <a:pt x="369" y="147"/>
                </a:lnTo>
                <a:lnTo>
                  <a:pt x="366" y="142"/>
                </a:lnTo>
                <a:lnTo>
                  <a:pt x="362" y="139"/>
                </a:lnTo>
                <a:lnTo>
                  <a:pt x="359" y="137"/>
                </a:lnTo>
                <a:lnTo>
                  <a:pt x="354" y="134"/>
                </a:lnTo>
                <a:lnTo>
                  <a:pt x="342" y="134"/>
                </a:lnTo>
                <a:lnTo>
                  <a:pt x="329" y="136"/>
                </a:lnTo>
                <a:lnTo>
                  <a:pt x="313" y="139"/>
                </a:lnTo>
                <a:lnTo>
                  <a:pt x="313" y="139"/>
                </a:lnTo>
                <a:lnTo>
                  <a:pt x="286" y="164"/>
                </a:lnTo>
                <a:lnTo>
                  <a:pt x="261" y="187"/>
                </a:lnTo>
                <a:lnTo>
                  <a:pt x="361" y="202"/>
                </a:lnTo>
                <a:lnTo>
                  <a:pt x="361" y="202"/>
                </a:lnTo>
                <a:lnTo>
                  <a:pt x="369" y="190"/>
                </a:lnTo>
                <a:lnTo>
                  <a:pt x="369" y="190"/>
                </a:lnTo>
                <a:close/>
                <a:moveTo>
                  <a:pt x="472" y="185"/>
                </a:moveTo>
                <a:lnTo>
                  <a:pt x="472" y="185"/>
                </a:lnTo>
                <a:lnTo>
                  <a:pt x="442" y="212"/>
                </a:lnTo>
                <a:lnTo>
                  <a:pt x="531" y="225"/>
                </a:lnTo>
                <a:lnTo>
                  <a:pt x="531" y="225"/>
                </a:lnTo>
                <a:lnTo>
                  <a:pt x="531" y="210"/>
                </a:lnTo>
                <a:lnTo>
                  <a:pt x="531" y="199"/>
                </a:lnTo>
                <a:lnTo>
                  <a:pt x="526" y="189"/>
                </a:lnTo>
                <a:lnTo>
                  <a:pt x="521" y="184"/>
                </a:lnTo>
                <a:lnTo>
                  <a:pt x="513" y="179"/>
                </a:lnTo>
                <a:lnTo>
                  <a:pt x="501" y="179"/>
                </a:lnTo>
                <a:lnTo>
                  <a:pt x="488" y="180"/>
                </a:lnTo>
                <a:lnTo>
                  <a:pt x="472" y="185"/>
                </a:lnTo>
                <a:lnTo>
                  <a:pt x="472" y="185"/>
                </a:lnTo>
                <a:close/>
                <a:moveTo>
                  <a:pt x="847" y="992"/>
                </a:moveTo>
                <a:lnTo>
                  <a:pt x="847" y="992"/>
                </a:lnTo>
                <a:lnTo>
                  <a:pt x="846" y="1008"/>
                </a:lnTo>
                <a:lnTo>
                  <a:pt x="846" y="1023"/>
                </a:lnTo>
                <a:lnTo>
                  <a:pt x="847" y="1033"/>
                </a:lnTo>
                <a:lnTo>
                  <a:pt x="851" y="1038"/>
                </a:lnTo>
                <a:lnTo>
                  <a:pt x="854" y="1042"/>
                </a:lnTo>
                <a:lnTo>
                  <a:pt x="857" y="1045"/>
                </a:lnTo>
                <a:lnTo>
                  <a:pt x="862" y="1047"/>
                </a:lnTo>
                <a:lnTo>
                  <a:pt x="874" y="1048"/>
                </a:lnTo>
                <a:lnTo>
                  <a:pt x="887" y="1047"/>
                </a:lnTo>
                <a:lnTo>
                  <a:pt x="904" y="1042"/>
                </a:lnTo>
                <a:lnTo>
                  <a:pt x="904" y="1042"/>
                </a:lnTo>
                <a:lnTo>
                  <a:pt x="909" y="1037"/>
                </a:lnTo>
                <a:lnTo>
                  <a:pt x="874" y="956"/>
                </a:lnTo>
                <a:lnTo>
                  <a:pt x="874" y="956"/>
                </a:lnTo>
                <a:lnTo>
                  <a:pt x="847" y="992"/>
                </a:lnTo>
                <a:lnTo>
                  <a:pt x="847" y="992"/>
                </a:lnTo>
                <a:close/>
                <a:moveTo>
                  <a:pt x="725" y="641"/>
                </a:moveTo>
                <a:lnTo>
                  <a:pt x="910" y="440"/>
                </a:lnTo>
                <a:lnTo>
                  <a:pt x="962" y="636"/>
                </a:lnTo>
                <a:lnTo>
                  <a:pt x="986" y="732"/>
                </a:lnTo>
                <a:lnTo>
                  <a:pt x="996" y="772"/>
                </a:lnTo>
                <a:lnTo>
                  <a:pt x="1006" y="806"/>
                </a:lnTo>
                <a:lnTo>
                  <a:pt x="1033" y="909"/>
                </a:lnTo>
                <a:lnTo>
                  <a:pt x="1066" y="1033"/>
                </a:lnTo>
                <a:lnTo>
                  <a:pt x="1066" y="1033"/>
                </a:lnTo>
                <a:lnTo>
                  <a:pt x="1068" y="1043"/>
                </a:lnTo>
                <a:lnTo>
                  <a:pt x="1068" y="1057"/>
                </a:lnTo>
                <a:lnTo>
                  <a:pt x="1066" y="1068"/>
                </a:lnTo>
                <a:lnTo>
                  <a:pt x="1061" y="1078"/>
                </a:lnTo>
                <a:lnTo>
                  <a:pt x="1053" y="1096"/>
                </a:lnTo>
                <a:lnTo>
                  <a:pt x="1049" y="1103"/>
                </a:lnTo>
                <a:lnTo>
                  <a:pt x="1006" y="1156"/>
                </a:lnTo>
                <a:lnTo>
                  <a:pt x="1006" y="1156"/>
                </a:lnTo>
                <a:lnTo>
                  <a:pt x="1001" y="1158"/>
                </a:lnTo>
                <a:lnTo>
                  <a:pt x="998" y="1158"/>
                </a:lnTo>
                <a:lnTo>
                  <a:pt x="993" y="1156"/>
                </a:lnTo>
                <a:lnTo>
                  <a:pt x="990" y="1153"/>
                </a:lnTo>
                <a:lnTo>
                  <a:pt x="983" y="1146"/>
                </a:lnTo>
                <a:lnTo>
                  <a:pt x="976" y="1134"/>
                </a:lnTo>
                <a:lnTo>
                  <a:pt x="963" y="1108"/>
                </a:lnTo>
                <a:lnTo>
                  <a:pt x="952" y="1083"/>
                </a:lnTo>
                <a:lnTo>
                  <a:pt x="925" y="1022"/>
                </a:lnTo>
                <a:lnTo>
                  <a:pt x="889" y="936"/>
                </a:lnTo>
                <a:lnTo>
                  <a:pt x="861" y="869"/>
                </a:lnTo>
                <a:lnTo>
                  <a:pt x="822" y="783"/>
                </a:lnTo>
                <a:lnTo>
                  <a:pt x="793" y="714"/>
                </a:lnTo>
                <a:lnTo>
                  <a:pt x="725" y="641"/>
                </a:lnTo>
                <a:close/>
                <a:moveTo>
                  <a:pt x="832" y="659"/>
                </a:moveTo>
                <a:lnTo>
                  <a:pt x="983" y="1053"/>
                </a:lnTo>
                <a:lnTo>
                  <a:pt x="983" y="1053"/>
                </a:lnTo>
                <a:lnTo>
                  <a:pt x="985" y="1058"/>
                </a:lnTo>
                <a:lnTo>
                  <a:pt x="988" y="1063"/>
                </a:lnTo>
                <a:lnTo>
                  <a:pt x="991" y="1065"/>
                </a:lnTo>
                <a:lnTo>
                  <a:pt x="995" y="1065"/>
                </a:lnTo>
                <a:lnTo>
                  <a:pt x="995" y="1065"/>
                </a:lnTo>
                <a:lnTo>
                  <a:pt x="998" y="1063"/>
                </a:lnTo>
                <a:lnTo>
                  <a:pt x="998" y="1058"/>
                </a:lnTo>
                <a:lnTo>
                  <a:pt x="998" y="1053"/>
                </a:lnTo>
                <a:lnTo>
                  <a:pt x="996" y="1048"/>
                </a:lnTo>
                <a:lnTo>
                  <a:pt x="846" y="654"/>
                </a:lnTo>
                <a:lnTo>
                  <a:pt x="846" y="654"/>
                </a:lnTo>
                <a:lnTo>
                  <a:pt x="844" y="649"/>
                </a:lnTo>
                <a:lnTo>
                  <a:pt x="841" y="646"/>
                </a:lnTo>
                <a:lnTo>
                  <a:pt x="837" y="643"/>
                </a:lnTo>
                <a:lnTo>
                  <a:pt x="834" y="643"/>
                </a:lnTo>
                <a:lnTo>
                  <a:pt x="834" y="643"/>
                </a:lnTo>
                <a:lnTo>
                  <a:pt x="831" y="646"/>
                </a:lnTo>
                <a:lnTo>
                  <a:pt x="831" y="649"/>
                </a:lnTo>
                <a:lnTo>
                  <a:pt x="831" y="654"/>
                </a:lnTo>
                <a:lnTo>
                  <a:pt x="832" y="659"/>
                </a:lnTo>
                <a:lnTo>
                  <a:pt x="832" y="659"/>
                </a:lnTo>
                <a:close/>
                <a:moveTo>
                  <a:pt x="1104" y="152"/>
                </a:moveTo>
                <a:lnTo>
                  <a:pt x="1104" y="152"/>
                </a:lnTo>
                <a:lnTo>
                  <a:pt x="1087" y="179"/>
                </a:lnTo>
                <a:lnTo>
                  <a:pt x="1068" y="209"/>
                </a:lnTo>
                <a:lnTo>
                  <a:pt x="1046" y="238"/>
                </a:lnTo>
                <a:lnTo>
                  <a:pt x="1023" y="270"/>
                </a:lnTo>
                <a:lnTo>
                  <a:pt x="973" y="335"/>
                </a:lnTo>
                <a:lnTo>
                  <a:pt x="919" y="401"/>
                </a:lnTo>
                <a:lnTo>
                  <a:pt x="710" y="626"/>
                </a:lnTo>
                <a:lnTo>
                  <a:pt x="710" y="626"/>
                </a:lnTo>
                <a:lnTo>
                  <a:pt x="617" y="729"/>
                </a:lnTo>
                <a:lnTo>
                  <a:pt x="581" y="768"/>
                </a:lnTo>
                <a:lnTo>
                  <a:pt x="581" y="768"/>
                </a:lnTo>
                <a:lnTo>
                  <a:pt x="529" y="818"/>
                </a:lnTo>
                <a:lnTo>
                  <a:pt x="475" y="868"/>
                </a:lnTo>
                <a:lnTo>
                  <a:pt x="410" y="922"/>
                </a:lnTo>
                <a:lnTo>
                  <a:pt x="314" y="994"/>
                </a:lnTo>
                <a:lnTo>
                  <a:pt x="314" y="994"/>
                </a:lnTo>
                <a:lnTo>
                  <a:pt x="281" y="1017"/>
                </a:lnTo>
                <a:lnTo>
                  <a:pt x="255" y="1033"/>
                </a:lnTo>
                <a:lnTo>
                  <a:pt x="243" y="1038"/>
                </a:lnTo>
                <a:lnTo>
                  <a:pt x="233" y="1042"/>
                </a:lnTo>
                <a:lnTo>
                  <a:pt x="225" y="1042"/>
                </a:lnTo>
                <a:lnTo>
                  <a:pt x="218" y="1038"/>
                </a:lnTo>
                <a:lnTo>
                  <a:pt x="218" y="1038"/>
                </a:lnTo>
                <a:lnTo>
                  <a:pt x="215" y="1035"/>
                </a:lnTo>
                <a:lnTo>
                  <a:pt x="215" y="1035"/>
                </a:lnTo>
                <a:lnTo>
                  <a:pt x="212" y="1032"/>
                </a:lnTo>
                <a:lnTo>
                  <a:pt x="212" y="1032"/>
                </a:lnTo>
                <a:lnTo>
                  <a:pt x="207" y="1025"/>
                </a:lnTo>
                <a:lnTo>
                  <a:pt x="205" y="1017"/>
                </a:lnTo>
                <a:lnTo>
                  <a:pt x="207" y="1007"/>
                </a:lnTo>
                <a:lnTo>
                  <a:pt x="210" y="995"/>
                </a:lnTo>
                <a:lnTo>
                  <a:pt x="225" y="965"/>
                </a:lnTo>
                <a:lnTo>
                  <a:pt x="243" y="931"/>
                </a:lnTo>
                <a:lnTo>
                  <a:pt x="303" y="828"/>
                </a:lnTo>
                <a:lnTo>
                  <a:pt x="303" y="828"/>
                </a:lnTo>
                <a:lnTo>
                  <a:pt x="349" y="757"/>
                </a:lnTo>
                <a:lnTo>
                  <a:pt x="392" y="697"/>
                </a:lnTo>
                <a:lnTo>
                  <a:pt x="435" y="639"/>
                </a:lnTo>
                <a:lnTo>
                  <a:pt x="435" y="639"/>
                </a:lnTo>
                <a:lnTo>
                  <a:pt x="468" y="599"/>
                </a:lnTo>
                <a:lnTo>
                  <a:pt x="554" y="500"/>
                </a:lnTo>
                <a:lnTo>
                  <a:pt x="760" y="260"/>
                </a:lnTo>
                <a:lnTo>
                  <a:pt x="760" y="260"/>
                </a:lnTo>
                <a:lnTo>
                  <a:pt x="819" y="199"/>
                </a:lnTo>
                <a:lnTo>
                  <a:pt x="877" y="141"/>
                </a:lnTo>
                <a:lnTo>
                  <a:pt x="905" y="113"/>
                </a:lnTo>
                <a:lnTo>
                  <a:pt x="933" y="89"/>
                </a:lnTo>
                <a:lnTo>
                  <a:pt x="958" y="66"/>
                </a:lnTo>
                <a:lnTo>
                  <a:pt x="985" y="46"/>
                </a:lnTo>
                <a:lnTo>
                  <a:pt x="985" y="46"/>
                </a:lnTo>
                <a:lnTo>
                  <a:pt x="1006" y="31"/>
                </a:lnTo>
                <a:lnTo>
                  <a:pt x="1028" y="20"/>
                </a:lnTo>
                <a:lnTo>
                  <a:pt x="1048" y="10"/>
                </a:lnTo>
                <a:lnTo>
                  <a:pt x="1066" y="3"/>
                </a:lnTo>
                <a:lnTo>
                  <a:pt x="1082" y="0"/>
                </a:lnTo>
                <a:lnTo>
                  <a:pt x="1097" y="0"/>
                </a:lnTo>
                <a:lnTo>
                  <a:pt x="1109" y="3"/>
                </a:lnTo>
                <a:lnTo>
                  <a:pt x="1114" y="5"/>
                </a:lnTo>
                <a:lnTo>
                  <a:pt x="1119" y="8"/>
                </a:lnTo>
                <a:lnTo>
                  <a:pt x="1119" y="8"/>
                </a:lnTo>
                <a:lnTo>
                  <a:pt x="1122" y="12"/>
                </a:lnTo>
                <a:lnTo>
                  <a:pt x="1122" y="12"/>
                </a:lnTo>
                <a:lnTo>
                  <a:pt x="1125" y="15"/>
                </a:lnTo>
                <a:lnTo>
                  <a:pt x="1125" y="15"/>
                </a:lnTo>
                <a:lnTo>
                  <a:pt x="1129" y="18"/>
                </a:lnTo>
                <a:lnTo>
                  <a:pt x="1132" y="23"/>
                </a:lnTo>
                <a:lnTo>
                  <a:pt x="1135" y="35"/>
                </a:lnTo>
                <a:lnTo>
                  <a:pt x="1137" y="50"/>
                </a:lnTo>
                <a:lnTo>
                  <a:pt x="1135" y="66"/>
                </a:lnTo>
                <a:lnTo>
                  <a:pt x="1132" y="86"/>
                </a:lnTo>
                <a:lnTo>
                  <a:pt x="1125" y="106"/>
                </a:lnTo>
                <a:lnTo>
                  <a:pt x="1116" y="129"/>
                </a:lnTo>
                <a:lnTo>
                  <a:pt x="1104" y="152"/>
                </a:lnTo>
                <a:lnTo>
                  <a:pt x="1104" y="152"/>
                </a:lnTo>
                <a:close/>
                <a:moveTo>
                  <a:pt x="1053" y="89"/>
                </a:moveTo>
                <a:lnTo>
                  <a:pt x="1053" y="89"/>
                </a:lnTo>
                <a:lnTo>
                  <a:pt x="1041" y="81"/>
                </a:lnTo>
                <a:lnTo>
                  <a:pt x="1029" y="75"/>
                </a:lnTo>
                <a:lnTo>
                  <a:pt x="1018" y="71"/>
                </a:lnTo>
                <a:lnTo>
                  <a:pt x="1006" y="68"/>
                </a:lnTo>
                <a:lnTo>
                  <a:pt x="995" y="70"/>
                </a:lnTo>
                <a:lnTo>
                  <a:pt x="985" y="71"/>
                </a:lnTo>
                <a:lnTo>
                  <a:pt x="975" y="76"/>
                </a:lnTo>
                <a:lnTo>
                  <a:pt x="967" y="84"/>
                </a:lnTo>
                <a:lnTo>
                  <a:pt x="967" y="84"/>
                </a:lnTo>
                <a:lnTo>
                  <a:pt x="963" y="88"/>
                </a:lnTo>
                <a:lnTo>
                  <a:pt x="963" y="89"/>
                </a:lnTo>
                <a:lnTo>
                  <a:pt x="963" y="89"/>
                </a:lnTo>
                <a:lnTo>
                  <a:pt x="963" y="93"/>
                </a:lnTo>
                <a:lnTo>
                  <a:pt x="963" y="93"/>
                </a:lnTo>
                <a:lnTo>
                  <a:pt x="970" y="96"/>
                </a:lnTo>
                <a:lnTo>
                  <a:pt x="981" y="99"/>
                </a:lnTo>
                <a:lnTo>
                  <a:pt x="981" y="99"/>
                </a:lnTo>
                <a:lnTo>
                  <a:pt x="1003" y="108"/>
                </a:lnTo>
                <a:lnTo>
                  <a:pt x="1013" y="114"/>
                </a:lnTo>
                <a:lnTo>
                  <a:pt x="1024" y="123"/>
                </a:lnTo>
                <a:lnTo>
                  <a:pt x="1024" y="123"/>
                </a:lnTo>
                <a:lnTo>
                  <a:pt x="1033" y="131"/>
                </a:lnTo>
                <a:lnTo>
                  <a:pt x="1039" y="141"/>
                </a:lnTo>
                <a:lnTo>
                  <a:pt x="1051" y="162"/>
                </a:lnTo>
                <a:lnTo>
                  <a:pt x="1051" y="162"/>
                </a:lnTo>
                <a:lnTo>
                  <a:pt x="1056" y="172"/>
                </a:lnTo>
                <a:lnTo>
                  <a:pt x="1061" y="179"/>
                </a:lnTo>
                <a:lnTo>
                  <a:pt x="1061" y="179"/>
                </a:lnTo>
                <a:lnTo>
                  <a:pt x="1061" y="179"/>
                </a:lnTo>
                <a:lnTo>
                  <a:pt x="1063" y="179"/>
                </a:lnTo>
                <a:lnTo>
                  <a:pt x="1069" y="174"/>
                </a:lnTo>
                <a:lnTo>
                  <a:pt x="1069" y="174"/>
                </a:lnTo>
                <a:lnTo>
                  <a:pt x="1074" y="166"/>
                </a:lnTo>
                <a:lnTo>
                  <a:pt x="1079" y="156"/>
                </a:lnTo>
                <a:lnTo>
                  <a:pt x="1079" y="144"/>
                </a:lnTo>
                <a:lnTo>
                  <a:pt x="1079" y="132"/>
                </a:lnTo>
                <a:lnTo>
                  <a:pt x="1076" y="123"/>
                </a:lnTo>
                <a:lnTo>
                  <a:pt x="1069" y="111"/>
                </a:lnTo>
                <a:lnTo>
                  <a:pt x="1063" y="99"/>
                </a:lnTo>
                <a:lnTo>
                  <a:pt x="1053" y="89"/>
                </a:lnTo>
                <a:lnTo>
                  <a:pt x="1053" y="89"/>
                </a:lnTo>
                <a:close/>
                <a:moveTo>
                  <a:pt x="427" y="1121"/>
                </a:moveTo>
                <a:lnTo>
                  <a:pt x="427" y="1121"/>
                </a:lnTo>
                <a:lnTo>
                  <a:pt x="433" y="1128"/>
                </a:lnTo>
                <a:lnTo>
                  <a:pt x="440" y="1131"/>
                </a:lnTo>
                <a:lnTo>
                  <a:pt x="447" y="1131"/>
                </a:lnTo>
                <a:lnTo>
                  <a:pt x="450" y="1129"/>
                </a:lnTo>
                <a:lnTo>
                  <a:pt x="453" y="1128"/>
                </a:lnTo>
                <a:lnTo>
                  <a:pt x="467" y="1118"/>
                </a:lnTo>
                <a:lnTo>
                  <a:pt x="467" y="1118"/>
                </a:lnTo>
                <a:lnTo>
                  <a:pt x="472" y="1111"/>
                </a:lnTo>
                <a:lnTo>
                  <a:pt x="475" y="1103"/>
                </a:lnTo>
                <a:lnTo>
                  <a:pt x="475" y="1095"/>
                </a:lnTo>
                <a:lnTo>
                  <a:pt x="475" y="1086"/>
                </a:lnTo>
                <a:lnTo>
                  <a:pt x="470" y="1070"/>
                </a:lnTo>
                <a:lnTo>
                  <a:pt x="465" y="1052"/>
                </a:lnTo>
                <a:lnTo>
                  <a:pt x="419" y="942"/>
                </a:lnTo>
                <a:lnTo>
                  <a:pt x="329" y="1010"/>
                </a:lnTo>
                <a:lnTo>
                  <a:pt x="427" y="1121"/>
                </a:lnTo>
                <a:close/>
                <a:moveTo>
                  <a:pt x="722" y="273"/>
                </a:moveTo>
                <a:lnTo>
                  <a:pt x="544" y="482"/>
                </a:lnTo>
                <a:lnTo>
                  <a:pt x="465" y="422"/>
                </a:lnTo>
                <a:lnTo>
                  <a:pt x="390" y="401"/>
                </a:lnTo>
                <a:lnTo>
                  <a:pt x="301" y="374"/>
                </a:lnTo>
                <a:lnTo>
                  <a:pt x="233" y="354"/>
                </a:lnTo>
                <a:lnTo>
                  <a:pt x="142" y="326"/>
                </a:lnTo>
                <a:lnTo>
                  <a:pt x="78" y="308"/>
                </a:lnTo>
                <a:lnTo>
                  <a:pt x="78" y="308"/>
                </a:lnTo>
                <a:lnTo>
                  <a:pt x="53" y="300"/>
                </a:lnTo>
                <a:lnTo>
                  <a:pt x="25" y="290"/>
                </a:lnTo>
                <a:lnTo>
                  <a:pt x="13" y="285"/>
                </a:lnTo>
                <a:lnTo>
                  <a:pt x="5" y="278"/>
                </a:lnTo>
                <a:lnTo>
                  <a:pt x="1" y="275"/>
                </a:lnTo>
                <a:lnTo>
                  <a:pt x="0" y="272"/>
                </a:lnTo>
                <a:lnTo>
                  <a:pt x="0" y="268"/>
                </a:lnTo>
                <a:lnTo>
                  <a:pt x="0" y="263"/>
                </a:lnTo>
                <a:lnTo>
                  <a:pt x="48" y="214"/>
                </a:lnTo>
                <a:lnTo>
                  <a:pt x="48" y="214"/>
                </a:lnTo>
                <a:lnTo>
                  <a:pt x="54" y="209"/>
                </a:lnTo>
                <a:lnTo>
                  <a:pt x="69" y="199"/>
                </a:lnTo>
                <a:lnTo>
                  <a:pt x="81" y="194"/>
                </a:lnTo>
                <a:lnTo>
                  <a:pt x="91" y="190"/>
                </a:lnTo>
                <a:lnTo>
                  <a:pt x="104" y="189"/>
                </a:lnTo>
                <a:lnTo>
                  <a:pt x="114" y="189"/>
                </a:lnTo>
                <a:lnTo>
                  <a:pt x="241" y="207"/>
                </a:lnTo>
                <a:lnTo>
                  <a:pt x="346" y="222"/>
                </a:lnTo>
                <a:lnTo>
                  <a:pt x="382" y="227"/>
                </a:lnTo>
                <a:lnTo>
                  <a:pt x="422" y="232"/>
                </a:lnTo>
                <a:lnTo>
                  <a:pt x="521" y="245"/>
                </a:lnTo>
                <a:lnTo>
                  <a:pt x="722" y="273"/>
                </a:lnTo>
                <a:close/>
                <a:moveTo>
                  <a:pt x="503" y="344"/>
                </a:moveTo>
                <a:lnTo>
                  <a:pt x="101" y="255"/>
                </a:lnTo>
                <a:lnTo>
                  <a:pt x="101" y="255"/>
                </a:lnTo>
                <a:lnTo>
                  <a:pt x="96" y="255"/>
                </a:lnTo>
                <a:lnTo>
                  <a:pt x="91" y="255"/>
                </a:lnTo>
                <a:lnTo>
                  <a:pt x="87" y="257"/>
                </a:lnTo>
                <a:lnTo>
                  <a:pt x="86" y="260"/>
                </a:lnTo>
                <a:lnTo>
                  <a:pt x="86" y="260"/>
                </a:lnTo>
                <a:lnTo>
                  <a:pt x="86" y="263"/>
                </a:lnTo>
                <a:lnTo>
                  <a:pt x="87" y="267"/>
                </a:lnTo>
                <a:lnTo>
                  <a:pt x="92" y="268"/>
                </a:lnTo>
                <a:lnTo>
                  <a:pt x="97" y="270"/>
                </a:lnTo>
                <a:lnTo>
                  <a:pt x="500" y="359"/>
                </a:lnTo>
                <a:lnTo>
                  <a:pt x="500" y="359"/>
                </a:lnTo>
                <a:lnTo>
                  <a:pt x="505" y="361"/>
                </a:lnTo>
                <a:lnTo>
                  <a:pt x="510" y="359"/>
                </a:lnTo>
                <a:lnTo>
                  <a:pt x="513" y="358"/>
                </a:lnTo>
                <a:lnTo>
                  <a:pt x="515" y="356"/>
                </a:lnTo>
                <a:lnTo>
                  <a:pt x="515" y="356"/>
                </a:lnTo>
                <a:lnTo>
                  <a:pt x="515" y="353"/>
                </a:lnTo>
                <a:lnTo>
                  <a:pt x="513" y="349"/>
                </a:lnTo>
                <a:lnTo>
                  <a:pt x="508" y="346"/>
                </a:lnTo>
                <a:lnTo>
                  <a:pt x="503" y="344"/>
                </a:lnTo>
                <a:lnTo>
                  <a:pt x="503" y="344"/>
                </a:lnTo>
                <a:close/>
                <a:moveTo>
                  <a:pt x="169" y="790"/>
                </a:moveTo>
                <a:lnTo>
                  <a:pt x="169" y="790"/>
                </a:lnTo>
                <a:lnTo>
                  <a:pt x="152" y="787"/>
                </a:lnTo>
                <a:lnTo>
                  <a:pt x="134" y="785"/>
                </a:lnTo>
                <a:lnTo>
                  <a:pt x="126" y="785"/>
                </a:lnTo>
                <a:lnTo>
                  <a:pt x="117" y="787"/>
                </a:lnTo>
                <a:lnTo>
                  <a:pt x="111" y="790"/>
                </a:lnTo>
                <a:lnTo>
                  <a:pt x="104" y="797"/>
                </a:lnTo>
                <a:lnTo>
                  <a:pt x="96" y="810"/>
                </a:lnTo>
                <a:lnTo>
                  <a:pt x="96" y="810"/>
                </a:lnTo>
                <a:lnTo>
                  <a:pt x="94" y="813"/>
                </a:lnTo>
                <a:lnTo>
                  <a:pt x="92" y="818"/>
                </a:lnTo>
                <a:lnTo>
                  <a:pt x="94" y="825"/>
                </a:lnTo>
                <a:lnTo>
                  <a:pt x="97" y="830"/>
                </a:lnTo>
                <a:lnTo>
                  <a:pt x="104" y="836"/>
                </a:lnTo>
                <a:lnTo>
                  <a:pt x="225" y="919"/>
                </a:lnTo>
                <a:lnTo>
                  <a:pt x="281" y="821"/>
                </a:lnTo>
                <a:lnTo>
                  <a:pt x="169" y="790"/>
                </a:lnTo>
                <a:close/>
                <a:moveTo>
                  <a:pt x="182" y="401"/>
                </a:moveTo>
                <a:lnTo>
                  <a:pt x="182" y="401"/>
                </a:lnTo>
                <a:lnTo>
                  <a:pt x="215" y="371"/>
                </a:lnTo>
                <a:lnTo>
                  <a:pt x="129" y="346"/>
                </a:lnTo>
                <a:lnTo>
                  <a:pt x="129" y="346"/>
                </a:lnTo>
                <a:lnTo>
                  <a:pt x="126" y="351"/>
                </a:lnTo>
                <a:lnTo>
                  <a:pt x="126" y="351"/>
                </a:lnTo>
                <a:lnTo>
                  <a:pt x="122" y="368"/>
                </a:lnTo>
                <a:lnTo>
                  <a:pt x="122" y="383"/>
                </a:lnTo>
                <a:lnTo>
                  <a:pt x="126" y="392"/>
                </a:lnTo>
                <a:lnTo>
                  <a:pt x="129" y="397"/>
                </a:lnTo>
                <a:lnTo>
                  <a:pt x="130" y="401"/>
                </a:lnTo>
                <a:lnTo>
                  <a:pt x="135" y="404"/>
                </a:lnTo>
                <a:lnTo>
                  <a:pt x="140" y="406"/>
                </a:lnTo>
                <a:lnTo>
                  <a:pt x="150" y="407"/>
                </a:lnTo>
                <a:lnTo>
                  <a:pt x="165" y="406"/>
                </a:lnTo>
                <a:lnTo>
                  <a:pt x="182" y="401"/>
                </a:lnTo>
                <a:lnTo>
                  <a:pt x="182" y="401"/>
                </a:lnTo>
                <a:close/>
                <a:moveTo>
                  <a:pt x="342" y="445"/>
                </a:moveTo>
                <a:lnTo>
                  <a:pt x="342" y="445"/>
                </a:lnTo>
                <a:lnTo>
                  <a:pt x="372" y="417"/>
                </a:lnTo>
                <a:lnTo>
                  <a:pt x="288" y="392"/>
                </a:lnTo>
                <a:lnTo>
                  <a:pt x="288" y="392"/>
                </a:lnTo>
                <a:lnTo>
                  <a:pt x="286" y="396"/>
                </a:lnTo>
                <a:lnTo>
                  <a:pt x="286" y="396"/>
                </a:lnTo>
                <a:lnTo>
                  <a:pt x="283" y="412"/>
                </a:lnTo>
                <a:lnTo>
                  <a:pt x="283" y="427"/>
                </a:lnTo>
                <a:lnTo>
                  <a:pt x="286" y="439"/>
                </a:lnTo>
                <a:lnTo>
                  <a:pt x="288" y="442"/>
                </a:lnTo>
                <a:lnTo>
                  <a:pt x="291" y="445"/>
                </a:lnTo>
                <a:lnTo>
                  <a:pt x="294" y="449"/>
                </a:lnTo>
                <a:lnTo>
                  <a:pt x="299" y="450"/>
                </a:lnTo>
                <a:lnTo>
                  <a:pt x="311" y="452"/>
                </a:lnTo>
                <a:lnTo>
                  <a:pt x="326" y="450"/>
                </a:lnTo>
                <a:lnTo>
                  <a:pt x="342" y="445"/>
                </a:lnTo>
                <a:lnTo>
                  <a:pt x="342" y="44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nvGrpSpPr>
          <p:cNvPr id="61" name="Gruppieren 345"/>
          <p:cNvGrpSpPr/>
          <p:nvPr/>
        </p:nvGrpSpPr>
        <p:grpSpPr>
          <a:xfrm>
            <a:off x="6761275" y="5152630"/>
            <a:ext cx="533400" cy="364417"/>
            <a:chOff x="16097026" y="-560388"/>
            <a:chExt cx="839788" cy="554038"/>
          </a:xfrm>
          <a:solidFill>
            <a:schemeClr val="accent4"/>
          </a:solidFill>
        </p:grpSpPr>
        <p:sp>
          <p:nvSpPr>
            <p:cNvPr id="62" name="Freeform 79"/>
            <p:cNvSpPr>
              <a:spLocks/>
            </p:cNvSpPr>
            <p:nvPr/>
          </p:nvSpPr>
          <p:spPr bwMode="auto">
            <a:xfrm>
              <a:off x="16366901" y="-560388"/>
              <a:ext cx="565150" cy="374650"/>
            </a:xfrm>
            <a:custGeom>
              <a:avLst/>
              <a:gdLst/>
              <a:ahLst/>
              <a:cxnLst>
                <a:cxn ang="0">
                  <a:pos x="151" y="100"/>
                </a:cxn>
                <a:cxn ang="0">
                  <a:pos x="149" y="100"/>
                </a:cxn>
                <a:cxn ang="0">
                  <a:pos x="3" y="100"/>
                </a:cxn>
                <a:cxn ang="0">
                  <a:pos x="0" y="96"/>
                </a:cxn>
                <a:cxn ang="0">
                  <a:pos x="0" y="3"/>
                </a:cxn>
                <a:cxn ang="0">
                  <a:pos x="3" y="0"/>
                </a:cxn>
                <a:cxn ang="0">
                  <a:pos x="149" y="0"/>
                </a:cxn>
                <a:cxn ang="0">
                  <a:pos x="151" y="0"/>
                </a:cxn>
                <a:cxn ang="0">
                  <a:pos x="151" y="100"/>
                </a:cxn>
              </a:cxnLst>
              <a:rect l="0" t="0" r="r" b="b"/>
              <a:pathLst>
                <a:path w="151" h="100">
                  <a:moveTo>
                    <a:pt x="151" y="100"/>
                  </a:moveTo>
                  <a:cubicBezTo>
                    <a:pt x="150" y="100"/>
                    <a:pt x="150" y="100"/>
                    <a:pt x="149" y="100"/>
                  </a:cubicBezTo>
                  <a:cubicBezTo>
                    <a:pt x="100" y="100"/>
                    <a:pt x="52" y="100"/>
                    <a:pt x="3" y="100"/>
                  </a:cubicBezTo>
                  <a:cubicBezTo>
                    <a:pt x="0" y="100"/>
                    <a:pt x="0" y="100"/>
                    <a:pt x="0" y="96"/>
                  </a:cubicBezTo>
                  <a:cubicBezTo>
                    <a:pt x="0" y="65"/>
                    <a:pt x="0" y="34"/>
                    <a:pt x="0" y="3"/>
                  </a:cubicBezTo>
                  <a:cubicBezTo>
                    <a:pt x="0" y="0"/>
                    <a:pt x="0" y="0"/>
                    <a:pt x="3" y="0"/>
                  </a:cubicBezTo>
                  <a:cubicBezTo>
                    <a:pt x="52" y="0"/>
                    <a:pt x="100" y="0"/>
                    <a:pt x="149" y="0"/>
                  </a:cubicBezTo>
                  <a:cubicBezTo>
                    <a:pt x="150" y="0"/>
                    <a:pt x="150" y="0"/>
                    <a:pt x="151" y="0"/>
                  </a:cubicBezTo>
                  <a:cubicBezTo>
                    <a:pt x="151" y="33"/>
                    <a:pt x="151" y="66"/>
                    <a:pt x="151" y="10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3" name="Freeform 80"/>
            <p:cNvSpPr>
              <a:spLocks noEditPoints="1"/>
            </p:cNvSpPr>
            <p:nvPr/>
          </p:nvSpPr>
          <p:spPr bwMode="auto">
            <a:xfrm>
              <a:off x="16097026" y="-441325"/>
              <a:ext cx="704850" cy="360363"/>
            </a:xfrm>
            <a:custGeom>
              <a:avLst/>
              <a:gdLst/>
              <a:ahLst/>
              <a:cxnLst>
                <a:cxn ang="0">
                  <a:pos x="188" y="72"/>
                </a:cxn>
                <a:cxn ang="0">
                  <a:pos x="175" y="95"/>
                </a:cxn>
                <a:cxn ang="0">
                  <a:pos x="173" y="96"/>
                </a:cxn>
                <a:cxn ang="0">
                  <a:pos x="87" y="96"/>
                </a:cxn>
                <a:cxn ang="0">
                  <a:pos x="84" y="93"/>
                </a:cxn>
                <a:cxn ang="0">
                  <a:pos x="84" y="87"/>
                </a:cxn>
                <a:cxn ang="0">
                  <a:pos x="81" y="84"/>
                </a:cxn>
                <a:cxn ang="0">
                  <a:pos x="71" y="84"/>
                </a:cxn>
                <a:cxn ang="0">
                  <a:pos x="68" y="82"/>
                </a:cxn>
                <a:cxn ang="0">
                  <a:pos x="40" y="68"/>
                </a:cxn>
                <a:cxn ang="0">
                  <a:pos x="16" y="90"/>
                </a:cxn>
                <a:cxn ang="0">
                  <a:pos x="14" y="92"/>
                </a:cxn>
                <a:cxn ang="0">
                  <a:pos x="2" y="92"/>
                </a:cxn>
                <a:cxn ang="0">
                  <a:pos x="0" y="90"/>
                </a:cxn>
                <a:cxn ang="0">
                  <a:pos x="0" y="45"/>
                </a:cxn>
                <a:cxn ang="0">
                  <a:pos x="1" y="42"/>
                </a:cxn>
                <a:cxn ang="0">
                  <a:pos x="19" y="2"/>
                </a:cxn>
                <a:cxn ang="0">
                  <a:pos x="22" y="0"/>
                </a:cxn>
                <a:cxn ang="0">
                  <a:pos x="60" y="0"/>
                </a:cxn>
                <a:cxn ang="0">
                  <a:pos x="64" y="3"/>
                </a:cxn>
                <a:cxn ang="0">
                  <a:pos x="64" y="68"/>
                </a:cxn>
                <a:cxn ang="0">
                  <a:pos x="67" y="72"/>
                </a:cxn>
                <a:cxn ang="0">
                  <a:pos x="185" y="72"/>
                </a:cxn>
                <a:cxn ang="0">
                  <a:pos x="188" y="72"/>
                </a:cxn>
                <a:cxn ang="0">
                  <a:pos x="8" y="44"/>
                </a:cxn>
                <a:cxn ang="0">
                  <a:pos x="48" y="44"/>
                </a:cxn>
                <a:cxn ang="0">
                  <a:pos x="48" y="8"/>
                </a:cxn>
                <a:cxn ang="0">
                  <a:pos x="45" y="8"/>
                </a:cxn>
                <a:cxn ang="0">
                  <a:pos x="27" y="8"/>
                </a:cxn>
                <a:cxn ang="0">
                  <a:pos x="24" y="10"/>
                </a:cxn>
                <a:cxn ang="0">
                  <a:pos x="12" y="36"/>
                </a:cxn>
                <a:cxn ang="0">
                  <a:pos x="8" y="44"/>
                </a:cxn>
              </a:cxnLst>
              <a:rect l="0" t="0" r="r" b="b"/>
              <a:pathLst>
                <a:path w="188" h="96">
                  <a:moveTo>
                    <a:pt x="188" y="72"/>
                  </a:moveTo>
                  <a:cubicBezTo>
                    <a:pt x="179" y="80"/>
                    <a:pt x="177" y="84"/>
                    <a:pt x="175" y="95"/>
                  </a:cubicBezTo>
                  <a:cubicBezTo>
                    <a:pt x="175" y="95"/>
                    <a:pt x="174" y="96"/>
                    <a:pt x="173" y="96"/>
                  </a:cubicBezTo>
                  <a:cubicBezTo>
                    <a:pt x="144" y="96"/>
                    <a:pt x="115" y="95"/>
                    <a:pt x="87" y="96"/>
                  </a:cubicBezTo>
                  <a:cubicBezTo>
                    <a:pt x="85" y="96"/>
                    <a:pt x="84" y="95"/>
                    <a:pt x="84" y="93"/>
                  </a:cubicBezTo>
                  <a:cubicBezTo>
                    <a:pt x="84" y="91"/>
                    <a:pt x="84" y="89"/>
                    <a:pt x="84" y="87"/>
                  </a:cubicBezTo>
                  <a:cubicBezTo>
                    <a:pt x="84" y="84"/>
                    <a:pt x="84" y="84"/>
                    <a:pt x="81" y="84"/>
                  </a:cubicBezTo>
                  <a:cubicBezTo>
                    <a:pt x="77" y="84"/>
                    <a:pt x="74" y="83"/>
                    <a:pt x="71" y="84"/>
                  </a:cubicBezTo>
                  <a:cubicBezTo>
                    <a:pt x="70" y="84"/>
                    <a:pt x="69" y="83"/>
                    <a:pt x="68" y="82"/>
                  </a:cubicBezTo>
                  <a:cubicBezTo>
                    <a:pt x="62" y="72"/>
                    <a:pt x="51" y="66"/>
                    <a:pt x="40" y="68"/>
                  </a:cubicBezTo>
                  <a:cubicBezTo>
                    <a:pt x="28" y="70"/>
                    <a:pt x="19" y="78"/>
                    <a:pt x="16" y="90"/>
                  </a:cubicBezTo>
                  <a:cubicBezTo>
                    <a:pt x="16" y="91"/>
                    <a:pt x="15" y="92"/>
                    <a:pt x="14" y="92"/>
                  </a:cubicBezTo>
                  <a:cubicBezTo>
                    <a:pt x="10" y="92"/>
                    <a:pt x="6" y="92"/>
                    <a:pt x="2" y="92"/>
                  </a:cubicBezTo>
                  <a:cubicBezTo>
                    <a:pt x="0" y="92"/>
                    <a:pt x="0" y="91"/>
                    <a:pt x="0" y="90"/>
                  </a:cubicBezTo>
                  <a:cubicBezTo>
                    <a:pt x="0" y="75"/>
                    <a:pt x="0" y="60"/>
                    <a:pt x="0" y="45"/>
                  </a:cubicBezTo>
                  <a:cubicBezTo>
                    <a:pt x="0" y="44"/>
                    <a:pt x="0" y="43"/>
                    <a:pt x="1" y="42"/>
                  </a:cubicBezTo>
                  <a:cubicBezTo>
                    <a:pt x="7" y="28"/>
                    <a:pt x="13" y="15"/>
                    <a:pt x="19" y="2"/>
                  </a:cubicBezTo>
                  <a:cubicBezTo>
                    <a:pt x="20" y="0"/>
                    <a:pt x="21" y="0"/>
                    <a:pt x="22" y="0"/>
                  </a:cubicBezTo>
                  <a:cubicBezTo>
                    <a:pt x="35" y="0"/>
                    <a:pt x="48" y="0"/>
                    <a:pt x="60" y="0"/>
                  </a:cubicBezTo>
                  <a:cubicBezTo>
                    <a:pt x="63" y="0"/>
                    <a:pt x="64" y="0"/>
                    <a:pt x="64" y="3"/>
                  </a:cubicBezTo>
                  <a:cubicBezTo>
                    <a:pt x="64" y="25"/>
                    <a:pt x="64" y="47"/>
                    <a:pt x="64" y="68"/>
                  </a:cubicBezTo>
                  <a:cubicBezTo>
                    <a:pt x="64" y="72"/>
                    <a:pt x="64" y="72"/>
                    <a:pt x="67" y="72"/>
                  </a:cubicBezTo>
                  <a:cubicBezTo>
                    <a:pt x="106" y="72"/>
                    <a:pt x="145" y="72"/>
                    <a:pt x="185" y="72"/>
                  </a:cubicBezTo>
                  <a:cubicBezTo>
                    <a:pt x="186" y="72"/>
                    <a:pt x="187" y="72"/>
                    <a:pt x="188" y="72"/>
                  </a:cubicBezTo>
                  <a:close/>
                  <a:moveTo>
                    <a:pt x="8" y="44"/>
                  </a:moveTo>
                  <a:cubicBezTo>
                    <a:pt x="22" y="44"/>
                    <a:pt x="35" y="44"/>
                    <a:pt x="48" y="44"/>
                  </a:cubicBezTo>
                  <a:cubicBezTo>
                    <a:pt x="48" y="32"/>
                    <a:pt x="48" y="20"/>
                    <a:pt x="48" y="8"/>
                  </a:cubicBezTo>
                  <a:cubicBezTo>
                    <a:pt x="47" y="8"/>
                    <a:pt x="46" y="8"/>
                    <a:pt x="45" y="8"/>
                  </a:cubicBezTo>
                  <a:cubicBezTo>
                    <a:pt x="39" y="8"/>
                    <a:pt x="33" y="8"/>
                    <a:pt x="27" y="8"/>
                  </a:cubicBezTo>
                  <a:cubicBezTo>
                    <a:pt x="25" y="8"/>
                    <a:pt x="25" y="8"/>
                    <a:pt x="24" y="10"/>
                  </a:cubicBezTo>
                  <a:cubicBezTo>
                    <a:pt x="20" y="19"/>
                    <a:pt x="16" y="27"/>
                    <a:pt x="12" y="36"/>
                  </a:cubicBezTo>
                  <a:cubicBezTo>
                    <a:pt x="11" y="39"/>
                    <a:pt x="10" y="41"/>
                    <a:pt x="8" y="4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4" name="Freeform 81"/>
            <p:cNvSpPr>
              <a:spLocks noEditPoints="1"/>
            </p:cNvSpPr>
            <p:nvPr/>
          </p:nvSpPr>
          <p:spPr bwMode="auto">
            <a:xfrm>
              <a:off x="16786001" y="-155575"/>
              <a:ext cx="150813" cy="149225"/>
            </a:xfrm>
            <a:custGeom>
              <a:avLst/>
              <a:gdLst/>
              <a:ahLst/>
              <a:cxnLst>
                <a:cxn ang="0">
                  <a:pos x="0" y="20"/>
                </a:cxn>
                <a:cxn ang="0">
                  <a:pos x="20" y="0"/>
                </a:cxn>
                <a:cxn ang="0">
                  <a:pos x="40" y="20"/>
                </a:cxn>
                <a:cxn ang="0">
                  <a:pos x="20" y="40"/>
                </a:cxn>
                <a:cxn ang="0">
                  <a:pos x="0" y="20"/>
                </a:cxn>
                <a:cxn ang="0">
                  <a:pos x="20" y="28"/>
                </a:cxn>
                <a:cxn ang="0">
                  <a:pos x="28" y="20"/>
                </a:cxn>
                <a:cxn ang="0">
                  <a:pos x="20" y="12"/>
                </a:cxn>
                <a:cxn ang="0">
                  <a:pos x="12" y="20"/>
                </a:cxn>
                <a:cxn ang="0">
                  <a:pos x="20" y="28"/>
                </a:cxn>
              </a:cxnLst>
              <a:rect l="0" t="0" r="r" b="b"/>
              <a:pathLst>
                <a:path w="40" h="40">
                  <a:moveTo>
                    <a:pt x="0" y="20"/>
                  </a:moveTo>
                  <a:cubicBezTo>
                    <a:pt x="0" y="9"/>
                    <a:pt x="9" y="0"/>
                    <a:pt x="20" y="0"/>
                  </a:cubicBezTo>
                  <a:cubicBezTo>
                    <a:pt x="31" y="0"/>
                    <a:pt x="40" y="9"/>
                    <a:pt x="40" y="20"/>
                  </a:cubicBezTo>
                  <a:cubicBezTo>
                    <a:pt x="40" y="31"/>
                    <a:pt x="31" y="40"/>
                    <a:pt x="20" y="40"/>
                  </a:cubicBezTo>
                  <a:cubicBezTo>
                    <a:pt x="9" y="40"/>
                    <a:pt x="0" y="31"/>
                    <a:pt x="0" y="20"/>
                  </a:cubicBezTo>
                  <a:close/>
                  <a:moveTo>
                    <a:pt x="20" y="28"/>
                  </a:moveTo>
                  <a:cubicBezTo>
                    <a:pt x="24" y="28"/>
                    <a:pt x="28" y="24"/>
                    <a:pt x="28" y="20"/>
                  </a:cubicBezTo>
                  <a:cubicBezTo>
                    <a:pt x="28" y="15"/>
                    <a:pt x="24" y="12"/>
                    <a:pt x="20" y="12"/>
                  </a:cubicBezTo>
                  <a:cubicBezTo>
                    <a:pt x="15" y="12"/>
                    <a:pt x="11" y="15"/>
                    <a:pt x="12" y="20"/>
                  </a:cubicBezTo>
                  <a:cubicBezTo>
                    <a:pt x="12" y="24"/>
                    <a:pt x="15" y="28"/>
                    <a:pt x="2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5" name="Freeform 82"/>
            <p:cNvSpPr>
              <a:spLocks noEditPoints="1"/>
            </p:cNvSpPr>
            <p:nvPr/>
          </p:nvSpPr>
          <p:spPr bwMode="auto">
            <a:xfrm>
              <a:off x="16185926" y="-155575"/>
              <a:ext cx="150813" cy="149225"/>
            </a:xfrm>
            <a:custGeom>
              <a:avLst/>
              <a:gdLst/>
              <a:ahLst/>
              <a:cxnLst>
                <a:cxn ang="0">
                  <a:pos x="20" y="0"/>
                </a:cxn>
                <a:cxn ang="0">
                  <a:pos x="40" y="20"/>
                </a:cxn>
                <a:cxn ang="0">
                  <a:pos x="20" y="40"/>
                </a:cxn>
                <a:cxn ang="0">
                  <a:pos x="0" y="20"/>
                </a:cxn>
                <a:cxn ang="0">
                  <a:pos x="20" y="0"/>
                </a:cxn>
                <a:cxn ang="0">
                  <a:pos x="20" y="12"/>
                </a:cxn>
                <a:cxn ang="0">
                  <a:pos x="12" y="20"/>
                </a:cxn>
                <a:cxn ang="0">
                  <a:pos x="20" y="28"/>
                </a:cxn>
                <a:cxn ang="0">
                  <a:pos x="28" y="20"/>
                </a:cxn>
                <a:cxn ang="0">
                  <a:pos x="20" y="12"/>
                </a:cxn>
              </a:cxnLst>
              <a:rect l="0" t="0" r="r" b="b"/>
              <a:pathLst>
                <a:path w="40" h="40">
                  <a:moveTo>
                    <a:pt x="20" y="0"/>
                  </a:moveTo>
                  <a:cubicBezTo>
                    <a:pt x="31" y="0"/>
                    <a:pt x="40" y="9"/>
                    <a:pt x="40" y="20"/>
                  </a:cubicBezTo>
                  <a:cubicBezTo>
                    <a:pt x="40" y="31"/>
                    <a:pt x="31" y="40"/>
                    <a:pt x="20" y="40"/>
                  </a:cubicBezTo>
                  <a:cubicBezTo>
                    <a:pt x="9" y="40"/>
                    <a:pt x="0" y="31"/>
                    <a:pt x="0" y="20"/>
                  </a:cubicBezTo>
                  <a:cubicBezTo>
                    <a:pt x="0" y="8"/>
                    <a:pt x="9" y="0"/>
                    <a:pt x="20" y="0"/>
                  </a:cubicBezTo>
                  <a:close/>
                  <a:moveTo>
                    <a:pt x="20" y="12"/>
                  </a:moveTo>
                  <a:cubicBezTo>
                    <a:pt x="15" y="12"/>
                    <a:pt x="12" y="15"/>
                    <a:pt x="12" y="20"/>
                  </a:cubicBezTo>
                  <a:cubicBezTo>
                    <a:pt x="12" y="24"/>
                    <a:pt x="15" y="28"/>
                    <a:pt x="20" y="28"/>
                  </a:cubicBezTo>
                  <a:cubicBezTo>
                    <a:pt x="24" y="28"/>
                    <a:pt x="28" y="24"/>
                    <a:pt x="28" y="20"/>
                  </a:cubicBezTo>
                  <a:cubicBezTo>
                    <a:pt x="28" y="15"/>
                    <a:pt x="24"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66" name="Group 65"/>
          <p:cNvGrpSpPr/>
          <p:nvPr/>
        </p:nvGrpSpPr>
        <p:grpSpPr>
          <a:xfrm>
            <a:off x="7896147" y="5035512"/>
            <a:ext cx="454025" cy="446087"/>
            <a:chOff x="4694238" y="1216026"/>
            <a:chExt cx="454025" cy="446087"/>
          </a:xfrm>
          <a:solidFill>
            <a:schemeClr val="accent4"/>
          </a:solidFill>
        </p:grpSpPr>
        <p:sp>
          <p:nvSpPr>
            <p:cNvPr id="67" name="Freeform 45"/>
            <p:cNvSpPr>
              <a:spLocks/>
            </p:cNvSpPr>
            <p:nvPr/>
          </p:nvSpPr>
          <p:spPr bwMode="auto">
            <a:xfrm>
              <a:off x="4746625" y="1430338"/>
              <a:ext cx="58737" cy="231775"/>
            </a:xfrm>
            <a:custGeom>
              <a:avLst/>
              <a:gdLst>
                <a:gd name="T0" fmla="*/ 20 w 37"/>
                <a:gd name="T1" fmla="*/ 0 h 146"/>
                <a:gd name="T2" fmla="*/ 20 w 37"/>
                <a:gd name="T3" fmla="*/ 0 h 146"/>
                <a:gd name="T4" fmla="*/ 20 w 37"/>
                <a:gd name="T5" fmla="*/ 0 h 146"/>
                <a:gd name="T6" fmla="*/ 27 w 37"/>
                <a:gd name="T7" fmla="*/ 0 h 146"/>
                <a:gd name="T8" fmla="*/ 32 w 37"/>
                <a:gd name="T9" fmla="*/ 5 h 146"/>
                <a:gd name="T10" fmla="*/ 35 w 37"/>
                <a:gd name="T11" fmla="*/ 10 h 146"/>
                <a:gd name="T12" fmla="*/ 37 w 37"/>
                <a:gd name="T13" fmla="*/ 18 h 146"/>
                <a:gd name="T14" fmla="*/ 37 w 37"/>
                <a:gd name="T15" fmla="*/ 128 h 146"/>
                <a:gd name="T16" fmla="*/ 37 w 37"/>
                <a:gd name="T17" fmla="*/ 128 h 146"/>
                <a:gd name="T18" fmla="*/ 35 w 37"/>
                <a:gd name="T19" fmla="*/ 133 h 146"/>
                <a:gd name="T20" fmla="*/ 32 w 37"/>
                <a:gd name="T21" fmla="*/ 141 h 146"/>
                <a:gd name="T22" fmla="*/ 27 w 37"/>
                <a:gd name="T23" fmla="*/ 143 h 146"/>
                <a:gd name="T24" fmla="*/ 20 w 37"/>
                <a:gd name="T25" fmla="*/ 146 h 146"/>
                <a:gd name="T26" fmla="*/ 20 w 37"/>
                <a:gd name="T27" fmla="*/ 146 h 146"/>
                <a:gd name="T28" fmla="*/ 20 w 37"/>
                <a:gd name="T29" fmla="*/ 146 h 146"/>
                <a:gd name="T30" fmla="*/ 12 w 37"/>
                <a:gd name="T31" fmla="*/ 143 h 146"/>
                <a:gd name="T32" fmla="*/ 7 w 37"/>
                <a:gd name="T33" fmla="*/ 141 h 146"/>
                <a:gd name="T34" fmla="*/ 2 w 37"/>
                <a:gd name="T35" fmla="*/ 133 h 146"/>
                <a:gd name="T36" fmla="*/ 0 w 37"/>
                <a:gd name="T37" fmla="*/ 128 h 146"/>
                <a:gd name="T38" fmla="*/ 0 w 37"/>
                <a:gd name="T39" fmla="*/ 18 h 146"/>
                <a:gd name="T40" fmla="*/ 0 w 37"/>
                <a:gd name="T41" fmla="*/ 18 h 146"/>
                <a:gd name="T42" fmla="*/ 2 w 37"/>
                <a:gd name="T43" fmla="*/ 10 h 146"/>
                <a:gd name="T44" fmla="*/ 7 w 37"/>
                <a:gd name="T45" fmla="*/ 5 h 146"/>
                <a:gd name="T46" fmla="*/ 12 w 37"/>
                <a:gd name="T47" fmla="*/ 0 h 146"/>
                <a:gd name="T48" fmla="*/ 20 w 37"/>
                <a:gd name="T49" fmla="*/ 0 h 146"/>
                <a:gd name="T50" fmla="*/ 20 w 37"/>
                <a:gd name="T5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 h="146">
                  <a:moveTo>
                    <a:pt x="20" y="0"/>
                  </a:moveTo>
                  <a:lnTo>
                    <a:pt x="20" y="0"/>
                  </a:lnTo>
                  <a:lnTo>
                    <a:pt x="20" y="0"/>
                  </a:lnTo>
                  <a:lnTo>
                    <a:pt x="27" y="0"/>
                  </a:lnTo>
                  <a:lnTo>
                    <a:pt x="32" y="5"/>
                  </a:lnTo>
                  <a:lnTo>
                    <a:pt x="35" y="10"/>
                  </a:lnTo>
                  <a:lnTo>
                    <a:pt x="37" y="18"/>
                  </a:lnTo>
                  <a:lnTo>
                    <a:pt x="37" y="128"/>
                  </a:lnTo>
                  <a:lnTo>
                    <a:pt x="37" y="128"/>
                  </a:lnTo>
                  <a:lnTo>
                    <a:pt x="35" y="133"/>
                  </a:lnTo>
                  <a:lnTo>
                    <a:pt x="32" y="141"/>
                  </a:lnTo>
                  <a:lnTo>
                    <a:pt x="27" y="143"/>
                  </a:lnTo>
                  <a:lnTo>
                    <a:pt x="20" y="146"/>
                  </a:lnTo>
                  <a:lnTo>
                    <a:pt x="20" y="146"/>
                  </a:lnTo>
                  <a:lnTo>
                    <a:pt x="20" y="146"/>
                  </a:lnTo>
                  <a:lnTo>
                    <a:pt x="12" y="143"/>
                  </a:lnTo>
                  <a:lnTo>
                    <a:pt x="7" y="141"/>
                  </a:lnTo>
                  <a:lnTo>
                    <a:pt x="2" y="133"/>
                  </a:lnTo>
                  <a:lnTo>
                    <a:pt x="0" y="128"/>
                  </a:lnTo>
                  <a:lnTo>
                    <a:pt x="0" y="18"/>
                  </a:lnTo>
                  <a:lnTo>
                    <a:pt x="0" y="18"/>
                  </a:lnTo>
                  <a:lnTo>
                    <a:pt x="2" y="10"/>
                  </a:lnTo>
                  <a:lnTo>
                    <a:pt x="7" y="5"/>
                  </a:lnTo>
                  <a:lnTo>
                    <a:pt x="12" y="0"/>
                  </a:lnTo>
                  <a:lnTo>
                    <a:pt x="20" y="0"/>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8" name="Freeform 46"/>
            <p:cNvSpPr>
              <a:spLocks/>
            </p:cNvSpPr>
            <p:nvPr/>
          </p:nvSpPr>
          <p:spPr bwMode="auto">
            <a:xfrm>
              <a:off x="5037138" y="1430338"/>
              <a:ext cx="58737" cy="231775"/>
            </a:xfrm>
            <a:custGeom>
              <a:avLst/>
              <a:gdLst>
                <a:gd name="T0" fmla="*/ 17 w 37"/>
                <a:gd name="T1" fmla="*/ 0 h 146"/>
                <a:gd name="T2" fmla="*/ 17 w 37"/>
                <a:gd name="T3" fmla="*/ 0 h 146"/>
                <a:gd name="T4" fmla="*/ 17 w 37"/>
                <a:gd name="T5" fmla="*/ 0 h 146"/>
                <a:gd name="T6" fmla="*/ 25 w 37"/>
                <a:gd name="T7" fmla="*/ 0 h 146"/>
                <a:gd name="T8" fmla="*/ 30 w 37"/>
                <a:gd name="T9" fmla="*/ 5 h 146"/>
                <a:gd name="T10" fmla="*/ 35 w 37"/>
                <a:gd name="T11" fmla="*/ 10 h 146"/>
                <a:gd name="T12" fmla="*/ 37 w 37"/>
                <a:gd name="T13" fmla="*/ 18 h 146"/>
                <a:gd name="T14" fmla="*/ 37 w 37"/>
                <a:gd name="T15" fmla="*/ 128 h 146"/>
                <a:gd name="T16" fmla="*/ 37 w 37"/>
                <a:gd name="T17" fmla="*/ 128 h 146"/>
                <a:gd name="T18" fmla="*/ 35 w 37"/>
                <a:gd name="T19" fmla="*/ 133 h 146"/>
                <a:gd name="T20" fmla="*/ 30 w 37"/>
                <a:gd name="T21" fmla="*/ 141 h 146"/>
                <a:gd name="T22" fmla="*/ 25 w 37"/>
                <a:gd name="T23" fmla="*/ 143 h 146"/>
                <a:gd name="T24" fmla="*/ 17 w 37"/>
                <a:gd name="T25" fmla="*/ 146 h 146"/>
                <a:gd name="T26" fmla="*/ 17 w 37"/>
                <a:gd name="T27" fmla="*/ 146 h 146"/>
                <a:gd name="T28" fmla="*/ 17 w 37"/>
                <a:gd name="T29" fmla="*/ 146 h 146"/>
                <a:gd name="T30" fmla="*/ 10 w 37"/>
                <a:gd name="T31" fmla="*/ 143 h 146"/>
                <a:gd name="T32" fmla="*/ 5 w 37"/>
                <a:gd name="T33" fmla="*/ 141 h 146"/>
                <a:gd name="T34" fmla="*/ 2 w 37"/>
                <a:gd name="T35" fmla="*/ 133 h 146"/>
                <a:gd name="T36" fmla="*/ 0 w 37"/>
                <a:gd name="T37" fmla="*/ 128 h 146"/>
                <a:gd name="T38" fmla="*/ 0 w 37"/>
                <a:gd name="T39" fmla="*/ 18 h 146"/>
                <a:gd name="T40" fmla="*/ 0 w 37"/>
                <a:gd name="T41" fmla="*/ 18 h 146"/>
                <a:gd name="T42" fmla="*/ 2 w 37"/>
                <a:gd name="T43" fmla="*/ 10 h 146"/>
                <a:gd name="T44" fmla="*/ 5 w 37"/>
                <a:gd name="T45" fmla="*/ 5 h 146"/>
                <a:gd name="T46" fmla="*/ 10 w 37"/>
                <a:gd name="T47" fmla="*/ 0 h 146"/>
                <a:gd name="T48" fmla="*/ 17 w 37"/>
                <a:gd name="T49" fmla="*/ 0 h 146"/>
                <a:gd name="T50" fmla="*/ 17 w 37"/>
                <a:gd name="T5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 h="146">
                  <a:moveTo>
                    <a:pt x="17" y="0"/>
                  </a:moveTo>
                  <a:lnTo>
                    <a:pt x="17" y="0"/>
                  </a:lnTo>
                  <a:lnTo>
                    <a:pt x="17" y="0"/>
                  </a:lnTo>
                  <a:lnTo>
                    <a:pt x="25" y="0"/>
                  </a:lnTo>
                  <a:lnTo>
                    <a:pt x="30" y="5"/>
                  </a:lnTo>
                  <a:lnTo>
                    <a:pt x="35" y="10"/>
                  </a:lnTo>
                  <a:lnTo>
                    <a:pt x="37" y="18"/>
                  </a:lnTo>
                  <a:lnTo>
                    <a:pt x="37" y="128"/>
                  </a:lnTo>
                  <a:lnTo>
                    <a:pt x="37" y="128"/>
                  </a:lnTo>
                  <a:lnTo>
                    <a:pt x="35" y="133"/>
                  </a:lnTo>
                  <a:lnTo>
                    <a:pt x="30" y="141"/>
                  </a:lnTo>
                  <a:lnTo>
                    <a:pt x="25" y="143"/>
                  </a:lnTo>
                  <a:lnTo>
                    <a:pt x="17" y="146"/>
                  </a:lnTo>
                  <a:lnTo>
                    <a:pt x="17" y="146"/>
                  </a:lnTo>
                  <a:lnTo>
                    <a:pt x="17" y="146"/>
                  </a:lnTo>
                  <a:lnTo>
                    <a:pt x="10" y="143"/>
                  </a:lnTo>
                  <a:lnTo>
                    <a:pt x="5" y="141"/>
                  </a:lnTo>
                  <a:lnTo>
                    <a:pt x="2" y="133"/>
                  </a:lnTo>
                  <a:lnTo>
                    <a:pt x="0" y="128"/>
                  </a:lnTo>
                  <a:lnTo>
                    <a:pt x="0" y="18"/>
                  </a:lnTo>
                  <a:lnTo>
                    <a:pt x="0" y="18"/>
                  </a:lnTo>
                  <a:lnTo>
                    <a:pt x="2" y="10"/>
                  </a:lnTo>
                  <a:lnTo>
                    <a:pt x="5" y="5"/>
                  </a:lnTo>
                  <a:lnTo>
                    <a:pt x="10" y="0"/>
                  </a:lnTo>
                  <a:lnTo>
                    <a:pt x="17"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9" name="Rectangle 47"/>
            <p:cNvSpPr>
              <a:spLocks noChangeArrowheads="1"/>
            </p:cNvSpPr>
            <p:nvPr/>
          </p:nvSpPr>
          <p:spPr bwMode="auto">
            <a:xfrm>
              <a:off x="4794250" y="1554163"/>
              <a:ext cx="25400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0" name="Freeform 48"/>
            <p:cNvSpPr>
              <a:spLocks/>
            </p:cNvSpPr>
            <p:nvPr/>
          </p:nvSpPr>
          <p:spPr bwMode="auto">
            <a:xfrm>
              <a:off x="4810125" y="1517651"/>
              <a:ext cx="87312" cy="39688"/>
            </a:xfrm>
            <a:custGeom>
              <a:avLst/>
              <a:gdLst>
                <a:gd name="T0" fmla="*/ 7 w 55"/>
                <a:gd name="T1" fmla="*/ 0 h 25"/>
                <a:gd name="T2" fmla="*/ 48 w 55"/>
                <a:gd name="T3" fmla="*/ 0 h 25"/>
                <a:gd name="T4" fmla="*/ 48 w 55"/>
                <a:gd name="T5" fmla="*/ 0 h 25"/>
                <a:gd name="T6" fmla="*/ 53 w 55"/>
                <a:gd name="T7" fmla="*/ 3 h 25"/>
                <a:gd name="T8" fmla="*/ 55 w 55"/>
                <a:gd name="T9" fmla="*/ 8 h 25"/>
                <a:gd name="T10" fmla="*/ 55 w 55"/>
                <a:gd name="T11" fmla="*/ 20 h 25"/>
                <a:gd name="T12" fmla="*/ 55 w 55"/>
                <a:gd name="T13" fmla="*/ 20 h 25"/>
                <a:gd name="T14" fmla="*/ 53 w 55"/>
                <a:gd name="T15" fmla="*/ 25 h 25"/>
                <a:gd name="T16" fmla="*/ 48 w 55"/>
                <a:gd name="T17" fmla="*/ 25 h 25"/>
                <a:gd name="T18" fmla="*/ 7 w 55"/>
                <a:gd name="T19" fmla="*/ 25 h 25"/>
                <a:gd name="T20" fmla="*/ 7 w 55"/>
                <a:gd name="T21" fmla="*/ 25 h 25"/>
                <a:gd name="T22" fmla="*/ 2 w 55"/>
                <a:gd name="T23" fmla="*/ 25 h 25"/>
                <a:gd name="T24" fmla="*/ 0 w 55"/>
                <a:gd name="T25" fmla="*/ 20 h 25"/>
                <a:gd name="T26" fmla="*/ 0 w 55"/>
                <a:gd name="T27" fmla="*/ 8 h 25"/>
                <a:gd name="T28" fmla="*/ 0 w 55"/>
                <a:gd name="T29" fmla="*/ 8 h 25"/>
                <a:gd name="T30" fmla="*/ 2 w 55"/>
                <a:gd name="T31" fmla="*/ 3 h 25"/>
                <a:gd name="T32" fmla="*/ 7 w 55"/>
                <a:gd name="T33" fmla="*/ 0 h 25"/>
                <a:gd name="T34" fmla="*/ 7 w 5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25">
                  <a:moveTo>
                    <a:pt x="7" y="0"/>
                  </a:moveTo>
                  <a:lnTo>
                    <a:pt x="48" y="0"/>
                  </a:lnTo>
                  <a:lnTo>
                    <a:pt x="48" y="0"/>
                  </a:lnTo>
                  <a:lnTo>
                    <a:pt x="53" y="3"/>
                  </a:lnTo>
                  <a:lnTo>
                    <a:pt x="55" y="8"/>
                  </a:lnTo>
                  <a:lnTo>
                    <a:pt x="55" y="20"/>
                  </a:lnTo>
                  <a:lnTo>
                    <a:pt x="55" y="20"/>
                  </a:lnTo>
                  <a:lnTo>
                    <a:pt x="53" y="25"/>
                  </a:lnTo>
                  <a:lnTo>
                    <a:pt x="48" y="25"/>
                  </a:lnTo>
                  <a:lnTo>
                    <a:pt x="7" y="25"/>
                  </a:lnTo>
                  <a:lnTo>
                    <a:pt x="7" y="25"/>
                  </a:lnTo>
                  <a:lnTo>
                    <a:pt x="2" y="25"/>
                  </a:lnTo>
                  <a:lnTo>
                    <a:pt x="0" y="20"/>
                  </a:lnTo>
                  <a:lnTo>
                    <a:pt x="0" y="8"/>
                  </a:lnTo>
                  <a:lnTo>
                    <a:pt x="0" y="8"/>
                  </a:lnTo>
                  <a:lnTo>
                    <a:pt x="2" y="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1" name="Freeform 49"/>
            <p:cNvSpPr>
              <a:spLocks/>
            </p:cNvSpPr>
            <p:nvPr/>
          </p:nvSpPr>
          <p:spPr bwMode="auto">
            <a:xfrm>
              <a:off x="4902200" y="1517651"/>
              <a:ext cx="130175" cy="39688"/>
            </a:xfrm>
            <a:custGeom>
              <a:avLst/>
              <a:gdLst>
                <a:gd name="T0" fmla="*/ 7 w 82"/>
                <a:gd name="T1" fmla="*/ 0 h 25"/>
                <a:gd name="T2" fmla="*/ 75 w 82"/>
                <a:gd name="T3" fmla="*/ 0 h 25"/>
                <a:gd name="T4" fmla="*/ 75 w 82"/>
                <a:gd name="T5" fmla="*/ 0 h 25"/>
                <a:gd name="T6" fmla="*/ 80 w 82"/>
                <a:gd name="T7" fmla="*/ 3 h 25"/>
                <a:gd name="T8" fmla="*/ 82 w 82"/>
                <a:gd name="T9" fmla="*/ 8 h 25"/>
                <a:gd name="T10" fmla="*/ 82 w 82"/>
                <a:gd name="T11" fmla="*/ 20 h 25"/>
                <a:gd name="T12" fmla="*/ 82 w 82"/>
                <a:gd name="T13" fmla="*/ 20 h 25"/>
                <a:gd name="T14" fmla="*/ 80 w 82"/>
                <a:gd name="T15" fmla="*/ 23 h 25"/>
                <a:gd name="T16" fmla="*/ 75 w 82"/>
                <a:gd name="T17" fmla="*/ 25 h 25"/>
                <a:gd name="T18" fmla="*/ 7 w 82"/>
                <a:gd name="T19" fmla="*/ 25 h 25"/>
                <a:gd name="T20" fmla="*/ 7 w 82"/>
                <a:gd name="T21" fmla="*/ 25 h 25"/>
                <a:gd name="T22" fmla="*/ 2 w 82"/>
                <a:gd name="T23" fmla="*/ 23 h 25"/>
                <a:gd name="T24" fmla="*/ 0 w 82"/>
                <a:gd name="T25" fmla="*/ 20 h 25"/>
                <a:gd name="T26" fmla="*/ 0 w 82"/>
                <a:gd name="T27" fmla="*/ 8 h 25"/>
                <a:gd name="T28" fmla="*/ 0 w 82"/>
                <a:gd name="T29" fmla="*/ 8 h 25"/>
                <a:gd name="T30" fmla="*/ 2 w 82"/>
                <a:gd name="T31" fmla="*/ 3 h 25"/>
                <a:gd name="T32" fmla="*/ 7 w 82"/>
                <a:gd name="T33" fmla="*/ 0 h 25"/>
                <a:gd name="T34" fmla="*/ 7 w 82"/>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25">
                  <a:moveTo>
                    <a:pt x="7" y="0"/>
                  </a:moveTo>
                  <a:lnTo>
                    <a:pt x="75" y="0"/>
                  </a:lnTo>
                  <a:lnTo>
                    <a:pt x="75" y="0"/>
                  </a:lnTo>
                  <a:lnTo>
                    <a:pt x="80" y="3"/>
                  </a:lnTo>
                  <a:lnTo>
                    <a:pt x="82" y="8"/>
                  </a:lnTo>
                  <a:lnTo>
                    <a:pt x="82" y="20"/>
                  </a:lnTo>
                  <a:lnTo>
                    <a:pt x="82" y="20"/>
                  </a:lnTo>
                  <a:lnTo>
                    <a:pt x="80" y="23"/>
                  </a:lnTo>
                  <a:lnTo>
                    <a:pt x="75" y="25"/>
                  </a:lnTo>
                  <a:lnTo>
                    <a:pt x="7" y="25"/>
                  </a:lnTo>
                  <a:lnTo>
                    <a:pt x="7" y="25"/>
                  </a:lnTo>
                  <a:lnTo>
                    <a:pt x="2" y="23"/>
                  </a:lnTo>
                  <a:lnTo>
                    <a:pt x="0" y="20"/>
                  </a:lnTo>
                  <a:lnTo>
                    <a:pt x="0" y="8"/>
                  </a:lnTo>
                  <a:lnTo>
                    <a:pt x="0" y="8"/>
                  </a:lnTo>
                  <a:lnTo>
                    <a:pt x="2" y="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2" name="Freeform 50"/>
            <p:cNvSpPr>
              <a:spLocks/>
            </p:cNvSpPr>
            <p:nvPr/>
          </p:nvSpPr>
          <p:spPr bwMode="auto">
            <a:xfrm>
              <a:off x="4694238" y="1290638"/>
              <a:ext cx="454025" cy="152400"/>
            </a:xfrm>
            <a:custGeom>
              <a:avLst/>
              <a:gdLst>
                <a:gd name="T0" fmla="*/ 143 w 286"/>
                <a:gd name="T1" fmla="*/ 28 h 96"/>
                <a:gd name="T2" fmla="*/ 20 w 286"/>
                <a:gd name="T3" fmla="*/ 96 h 96"/>
                <a:gd name="T4" fmla="*/ 20 w 286"/>
                <a:gd name="T5" fmla="*/ 96 h 96"/>
                <a:gd name="T6" fmla="*/ 15 w 286"/>
                <a:gd name="T7" fmla="*/ 96 h 96"/>
                <a:gd name="T8" fmla="*/ 10 w 286"/>
                <a:gd name="T9" fmla="*/ 96 h 96"/>
                <a:gd name="T10" fmla="*/ 5 w 286"/>
                <a:gd name="T11" fmla="*/ 93 h 96"/>
                <a:gd name="T12" fmla="*/ 0 w 286"/>
                <a:gd name="T13" fmla="*/ 88 h 96"/>
                <a:gd name="T14" fmla="*/ 0 w 286"/>
                <a:gd name="T15" fmla="*/ 88 h 96"/>
                <a:gd name="T16" fmla="*/ 0 w 286"/>
                <a:gd name="T17" fmla="*/ 83 h 96"/>
                <a:gd name="T18" fmla="*/ 0 w 286"/>
                <a:gd name="T19" fmla="*/ 78 h 96"/>
                <a:gd name="T20" fmla="*/ 3 w 286"/>
                <a:gd name="T21" fmla="*/ 73 h 96"/>
                <a:gd name="T22" fmla="*/ 8 w 286"/>
                <a:gd name="T23" fmla="*/ 71 h 96"/>
                <a:gd name="T24" fmla="*/ 131 w 286"/>
                <a:gd name="T25" fmla="*/ 3 h 96"/>
                <a:gd name="T26" fmla="*/ 131 w 286"/>
                <a:gd name="T27" fmla="*/ 3 h 96"/>
                <a:gd name="T28" fmla="*/ 138 w 286"/>
                <a:gd name="T29" fmla="*/ 0 h 96"/>
                <a:gd name="T30" fmla="*/ 143 w 286"/>
                <a:gd name="T31" fmla="*/ 0 h 96"/>
                <a:gd name="T32" fmla="*/ 148 w 286"/>
                <a:gd name="T33" fmla="*/ 0 h 96"/>
                <a:gd name="T34" fmla="*/ 156 w 286"/>
                <a:gd name="T35" fmla="*/ 3 h 96"/>
                <a:gd name="T36" fmla="*/ 278 w 286"/>
                <a:gd name="T37" fmla="*/ 71 h 96"/>
                <a:gd name="T38" fmla="*/ 278 w 286"/>
                <a:gd name="T39" fmla="*/ 71 h 96"/>
                <a:gd name="T40" fmla="*/ 283 w 286"/>
                <a:gd name="T41" fmla="*/ 73 h 96"/>
                <a:gd name="T42" fmla="*/ 286 w 286"/>
                <a:gd name="T43" fmla="*/ 78 h 96"/>
                <a:gd name="T44" fmla="*/ 286 w 286"/>
                <a:gd name="T45" fmla="*/ 83 h 96"/>
                <a:gd name="T46" fmla="*/ 286 w 286"/>
                <a:gd name="T47" fmla="*/ 88 h 96"/>
                <a:gd name="T48" fmla="*/ 286 w 286"/>
                <a:gd name="T49" fmla="*/ 88 h 96"/>
                <a:gd name="T50" fmla="*/ 281 w 286"/>
                <a:gd name="T51" fmla="*/ 93 h 96"/>
                <a:gd name="T52" fmla="*/ 276 w 286"/>
                <a:gd name="T53" fmla="*/ 96 h 96"/>
                <a:gd name="T54" fmla="*/ 271 w 286"/>
                <a:gd name="T55" fmla="*/ 96 h 96"/>
                <a:gd name="T56" fmla="*/ 266 w 286"/>
                <a:gd name="T57" fmla="*/ 96 h 96"/>
                <a:gd name="T58" fmla="*/ 143 w 286"/>
                <a:gd name="T59" fmla="*/ 2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6" h="96">
                  <a:moveTo>
                    <a:pt x="143" y="28"/>
                  </a:moveTo>
                  <a:lnTo>
                    <a:pt x="20" y="96"/>
                  </a:lnTo>
                  <a:lnTo>
                    <a:pt x="20" y="96"/>
                  </a:lnTo>
                  <a:lnTo>
                    <a:pt x="15" y="96"/>
                  </a:lnTo>
                  <a:lnTo>
                    <a:pt x="10" y="96"/>
                  </a:lnTo>
                  <a:lnTo>
                    <a:pt x="5" y="93"/>
                  </a:lnTo>
                  <a:lnTo>
                    <a:pt x="0" y="88"/>
                  </a:lnTo>
                  <a:lnTo>
                    <a:pt x="0" y="88"/>
                  </a:lnTo>
                  <a:lnTo>
                    <a:pt x="0" y="83"/>
                  </a:lnTo>
                  <a:lnTo>
                    <a:pt x="0" y="78"/>
                  </a:lnTo>
                  <a:lnTo>
                    <a:pt x="3" y="73"/>
                  </a:lnTo>
                  <a:lnTo>
                    <a:pt x="8" y="71"/>
                  </a:lnTo>
                  <a:lnTo>
                    <a:pt x="131" y="3"/>
                  </a:lnTo>
                  <a:lnTo>
                    <a:pt x="131" y="3"/>
                  </a:lnTo>
                  <a:lnTo>
                    <a:pt x="138" y="0"/>
                  </a:lnTo>
                  <a:lnTo>
                    <a:pt x="143" y="0"/>
                  </a:lnTo>
                  <a:lnTo>
                    <a:pt x="148" y="0"/>
                  </a:lnTo>
                  <a:lnTo>
                    <a:pt x="156" y="3"/>
                  </a:lnTo>
                  <a:lnTo>
                    <a:pt x="278" y="71"/>
                  </a:lnTo>
                  <a:lnTo>
                    <a:pt x="278" y="71"/>
                  </a:lnTo>
                  <a:lnTo>
                    <a:pt x="283" y="73"/>
                  </a:lnTo>
                  <a:lnTo>
                    <a:pt x="286" y="78"/>
                  </a:lnTo>
                  <a:lnTo>
                    <a:pt x="286" y="83"/>
                  </a:lnTo>
                  <a:lnTo>
                    <a:pt x="286" y="88"/>
                  </a:lnTo>
                  <a:lnTo>
                    <a:pt x="286" y="88"/>
                  </a:lnTo>
                  <a:lnTo>
                    <a:pt x="281" y="93"/>
                  </a:lnTo>
                  <a:lnTo>
                    <a:pt x="276" y="96"/>
                  </a:lnTo>
                  <a:lnTo>
                    <a:pt x="271" y="96"/>
                  </a:lnTo>
                  <a:lnTo>
                    <a:pt x="266" y="96"/>
                  </a:lnTo>
                  <a:lnTo>
                    <a:pt x="143"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3" name="Freeform 51"/>
            <p:cNvSpPr>
              <a:spLocks/>
            </p:cNvSpPr>
            <p:nvPr/>
          </p:nvSpPr>
          <p:spPr bwMode="auto">
            <a:xfrm>
              <a:off x="4702175" y="1303338"/>
              <a:ext cx="68262" cy="71438"/>
            </a:xfrm>
            <a:custGeom>
              <a:avLst/>
              <a:gdLst>
                <a:gd name="T0" fmla="*/ 13 w 43"/>
                <a:gd name="T1" fmla="*/ 0 h 45"/>
                <a:gd name="T2" fmla="*/ 25 w 43"/>
                <a:gd name="T3" fmla="*/ 12 h 45"/>
                <a:gd name="T4" fmla="*/ 40 w 43"/>
                <a:gd name="T5" fmla="*/ 7 h 45"/>
                <a:gd name="T6" fmla="*/ 33 w 43"/>
                <a:gd name="T7" fmla="*/ 20 h 45"/>
                <a:gd name="T8" fmla="*/ 43 w 43"/>
                <a:gd name="T9" fmla="*/ 33 h 45"/>
                <a:gd name="T10" fmla="*/ 28 w 43"/>
                <a:gd name="T11" fmla="*/ 30 h 45"/>
                <a:gd name="T12" fmla="*/ 18 w 43"/>
                <a:gd name="T13" fmla="*/ 45 h 45"/>
                <a:gd name="T14" fmla="*/ 18 w 43"/>
                <a:gd name="T15" fmla="*/ 27 h 45"/>
                <a:gd name="T16" fmla="*/ 0 w 43"/>
                <a:gd name="T17" fmla="*/ 25 h 45"/>
                <a:gd name="T18" fmla="*/ 15 w 43"/>
                <a:gd name="T19" fmla="*/ 17 h 45"/>
                <a:gd name="T20" fmla="*/ 13 w 43"/>
                <a:gd name="T2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5">
                  <a:moveTo>
                    <a:pt x="13" y="0"/>
                  </a:moveTo>
                  <a:lnTo>
                    <a:pt x="25" y="12"/>
                  </a:lnTo>
                  <a:lnTo>
                    <a:pt x="40" y="7"/>
                  </a:lnTo>
                  <a:lnTo>
                    <a:pt x="33" y="20"/>
                  </a:lnTo>
                  <a:lnTo>
                    <a:pt x="43" y="33"/>
                  </a:lnTo>
                  <a:lnTo>
                    <a:pt x="28" y="30"/>
                  </a:lnTo>
                  <a:lnTo>
                    <a:pt x="18" y="45"/>
                  </a:lnTo>
                  <a:lnTo>
                    <a:pt x="18" y="27"/>
                  </a:lnTo>
                  <a:lnTo>
                    <a:pt x="0" y="25"/>
                  </a:lnTo>
                  <a:lnTo>
                    <a:pt x="15" y="17"/>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4" name="Freeform 52"/>
            <p:cNvSpPr>
              <a:spLocks/>
            </p:cNvSpPr>
            <p:nvPr/>
          </p:nvSpPr>
          <p:spPr bwMode="auto">
            <a:xfrm>
              <a:off x="4886325" y="1216026"/>
              <a:ext cx="71437" cy="66675"/>
            </a:xfrm>
            <a:custGeom>
              <a:avLst/>
              <a:gdLst>
                <a:gd name="T0" fmla="*/ 22 w 45"/>
                <a:gd name="T1" fmla="*/ 0 h 42"/>
                <a:gd name="T2" fmla="*/ 27 w 45"/>
                <a:gd name="T3" fmla="*/ 17 h 42"/>
                <a:gd name="T4" fmla="*/ 45 w 45"/>
                <a:gd name="T5" fmla="*/ 17 h 42"/>
                <a:gd name="T6" fmla="*/ 30 w 45"/>
                <a:gd name="T7" fmla="*/ 27 h 42"/>
                <a:gd name="T8" fmla="*/ 37 w 45"/>
                <a:gd name="T9" fmla="*/ 42 h 42"/>
                <a:gd name="T10" fmla="*/ 22 w 45"/>
                <a:gd name="T11" fmla="*/ 32 h 42"/>
                <a:gd name="T12" fmla="*/ 10 w 45"/>
                <a:gd name="T13" fmla="*/ 42 h 42"/>
                <a:gd name="T14" fmla="*/ 15 w 45"/>
                <a:gd name="T15" fmla="*/ 27 h 42"/>
                <a:gd name="T16" fmla="*/ 0 w 45"/>
                <a:gd name="T17" fmla="*/ 17 h 42"/>
                <a:gd name="T18" fmla="*/ 17 w 45"/>
                <a:gd name="T19" fmla="*/ 17 h 42"/>
                <a:gd name="T20" fmla="*/ 22 w 4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2">
                  <a:moveTo>
                    <a:pt x="22" y="0"/>
                  </a:moveTo>
                  <a:lnTo>
                    <a:pt x="27" y="17"/>
                  </a:lnTo>
                  <a:lnTo>
                    <a:pt x="45" y="17"/>
                  </a:lnTo>
                  <a:lnTo>
                    <a:pt x="30" y="27"/>
                  </a:lnTo>
                  <a:lnTo>
                    <a:pt x="37" y="42"/>
                  </a:lnTo>
                  <a:lnTo>
                    <a:pt x="22" y="32"/>
                  </a:lnTo>
                  <a:lnTo>
                    <a:pt x="10" y="42"/>
                  </a:lnTo>
                  <a:lnTo>
                    <a:pt x="15" y="27"/>
                  </a:lnTo>
                  <a:lnTo>
                    <a:pt x="0" y="17"/>
                  </a:lnTo>
                  <a:lnTo>
                    <a:pt x="17" y="17"/>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5" name="Freeform 53"/>
            <p:cNvSpPr>
              <a:spLocks/>
            </p:cNvSpPr>
            <p:nvPr/>
          </p:nvSpPr>
          <p:spPr bwMode="auto">
            <a:xfrm>
              <a:off x="4789488" y="1258888"/>
              <a:ext cx="68262" cy="68263"/>
            </a:xfrm>
            <a:custGeom>
              <a:avLst/>
              <a:gdLst>
                <a:gd name="T0" fmla="*/ 13 w 43"/>
                <a:gd name="T1" fmla="*/ 0 h 43"/>
                <a:gd name="T2" fmla="*/ 25 w 43"/>
                <a:gd name="T3" fmla="*/ 13 h 43"/>
                <a:gd name="T4" fmla="*/ 40 w 43"/>
                <a:gd name="T5" fmla="*/ 5 h 43"/>
                <a:gd name="T6" fmla="*/ 33 w 43"/>
                <a:gd name="T7" fmla="*/ 20 h 43"/>
                <a:gd name="T8" fmla="*/ 43 w 43"/>
                <a:gd name="T9" fmla="*/ 33 h 43"/>
                <a:gd name="T10" fmla="*/ 28 w 43"/>
                <a:gd name="T11" fmla="*/ 30 h 43"/>
                <a:gd name="T12" fmla="*/ 18 w 43"/>
                <a:gd name="T13" fmla="*/ 43 h 43"/>
                <a:gd name="T14" fmla="*/ 15 w 43"/>
                <a:gd name="T15" fmla="*/ 28 h 43"/>
                <a:gd name="T16" fmla="*/ 0 w 43"/>
                <a:gd name="T17" fmla="*/ 23 h 43"/>
                <a:gd name="T18" fmla="*/ 15 w 43"/>
                <a:gd name="T19" fmla="*/ 18 h 43"/>
                <a:gd name="T20" fmla="*/ 13 w 43"/>
                <a:gd name="T2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3">
                  <a:moveTo>
                    <a:pt x="13" y="0"/>
                  </a:moveTo>
                  <a:lnTo>
                    <a:pt x="25" y="13"/>
                  </a:lnTo>
                  <a:lnTo>
                    <a:pt x="40" y="5"/>
                  </a:lnTo>
                  <a:lnTo>
                    <a:pt x="33" y="20"/>
                  </a:lnTo>
                  <a:lnTo>
                    <a:pt x="43" y="33"/>
                  </a:lnTo>
                  <a:lnTo>
                    <a:pt x="28" y="30"/>
                  </a:lnTo>
                  <a:lnTo>
                    <a:pt x="18" y="43"/>
                  </a:lnTo>
                  <a:lnTo>
                    <a:pt x="15" y="28"/>
                  </a:lnTo>
                  <a:lnTo>
                    <a:pt x="0" y="23"/>
                  </a:lnTo>
                  <a:lnTo>
                    <a:pt x="15" y="18"/>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6" name="Freeform 54"/>
            <p:cNvSpPr>
              <a:spLocks/>
            </p:cNvSpPr>
            <p:nvPr/>
          </p:nvSpPr>
          <p:spPr bwMode="auto">
            <a:xfrm>
              <a:off x="5076825" y="1303338"/>
              <a:ext cx="66675" cy="71438"/>
            </a:xfrm>
            <a:custGeom>
              <a:avLst/>
              <a:gdLst>
                <a:gd name="T0" fmla="*/ 30 w 42"/>
                <a:gd name="T1" fmla="*/ 0 h 45"/>
                <a:gd name="T2" fmla="*/ 17 w 42"/>
                <a:gd name="T3" fmla="*/ 12 h 45"/>
                <a:gd name="T4" fmla="*/ 2 w 42"/>
                <a:gd name="T5" fmla="*/ 7 h 45"/>
                <a:gd name="T6" fmla="*/ 12 w 42"/>
                <a:gd name="T7" fmla="*/ 20 h 45"/>
                <a:gd name="T8" fmla="*/ 0 w 42"/>
                <a:gd name="T9" fmla="*/ 33 h 45"/>
                <a:gd name="T10" fmla="*/ 17 w 42"/>
                <a:gd name="T11" fmla="*/ 30 h 45"/>
                <a:gd name="T12" fmla="*/ 25 w 42"/>
                <a:gd name="T13" fmla="*/ 45 h 45"/>
                <a:gd name="T14" fmla="*/ 27 w 42"/>
                <a:gd name="T15" fmla="*/ 27 h 45"/>
                <a:gd name="T16" fmla="*/ 42 w 42"/>
                <a:gd name="T17" fmla="*/ 25 h 45"/>
                <a:gd name="T18" fmla="*/ 27 w 42"/>
                <a:gd name="T19" fmla="*/ 17 h 45"/>
                <a:gd name="T20" fmla="*/ 30 w 42"/>
                <a:gd name="T2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5">
                  <a:moveTo>
                    <a:pt x="30" y="0"/>
                  </a:moveTo>
                  <a:lnTo>
                    <a:pt x="17" y="12"/>
                  </a:lnTo>
                  <a:lnTo>
                    <a:pt x="2" y="7"/>
                  </a:lnTo>
                  <a:lnTo>
                    <a:pt x="12" y="20"/>
                  </a:lnTo>
                  <a:lnTo>
                    <a:pt x="0" y="33"/>
                  </a:lnTo>
                  <a:lnTo>
                    <a:pt x="17" y="30"/>
                  </a:lnTo>
                  <a:lnTo>
                    <a:pt x="25" y="45"/>
                  </a:lnTo>
                  <a:lnTo>
                    <a:pt x="27" y="27"/>
                  </a:lnTo>
                  <a:lnTo>
                    <a:pt x="42" y="25"/>
                  </a:lnTo>
                  <a:lnTo>
                    <a:pt x="27" y="17"/>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7" name="Freeform 55"/>
            <p:cNvSpPr>
              <a:spLocks/>
            </p:cNvSpPr>
            <p:nvPr/>
          </p:nvSpPr>
          <p:spPr bwMode="auto">
            <a:xfrm>
              <a:off x="4989513" y="1258888"/>
              <a:ext cx="66675" cy="68263"/>
            </a:xfrm>
            <a:custGeom>
              <a:avLst/>
              <a:gdLst>
                <a:gd name="T0" fmla="*/ 30 w 42"/>
                <a:gd name="T1" fmla="*/ 0 h 43"/>
                <a:gd name="T2" fmla="*/ 20 w 42"/>
                <a:gd name="T3" fmla="*/ 13 h 43"/>
                <a:gd name="T4" fmla="*/ 2 w 42"/>
                <a:gd name="T5" fmla="*/ 5 h 43"/>
                <a:gd name="T6" fmla="*/ 12 w 42"/>
                <a:gd name="T7" fmla="*/ 20 h 43"/>
                <a:gd name="T8" fmla="*/ 0 w 42"/>
                <a:gd name="T9" fmla="*/ 33 h 43"/>
                <a:gd name="T10" fmla="*/ 17 w 42"/>
                <a:gd name="T11" fmla="*/ 30 h 43"/>
                <a:gd name="T12" fmla="*/ 25 w 42"/>
                <a:gd name="T13" fmla="*/ 43 h 43"/>
                <a:gd name="T14" fmla="*/ 27 w 42"/>
                <a:gd name="T15" fmla="*/ 28 h 43"/>
                <a:gd name="T16" fmla="*/ 42 w 42"/>
                <a:gd name="T17" fmla="*/ 23 h 43"/>
                <a:gd name="T18" fmla="*/ 27 w 42"/>
                <a:gd name="T19" fmla="*/ 18 h 43"/>
                <a:gd name="T20" fmla="*/ 30 w 42"/>
                <a:gd name="T2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3">
                  <a:moveTo>
                    <a:pt x="30" y="0"/>
                  </a:moveTo>
                  <a:lnTo>
                    <a:pt x="20" y="13"/>
                  </a:lnTo>
                  <a:lnTo>
                    <a:pt x="2" y="5"/>
                  </a:lnTo>
                  <a:lnTo>
                    <a:pt x="12" y="20"/>
                  </a:lnTo>
                  <a:lnTo>
                    <a:pt x="0" y="33"/>
                  </a:lnTo>
                  <a:lnTo>
                    <a:pt x="17" y="30"/>
                  </a:lnTo>
                  <a:lnTo>
                    <a:pt x="25" y="43"/>
                  </a:lnTo>
                  <a:lnTo>
                    <a:pt x="27" y="28"/>
                  </a:lnTo>
                  <a:lnTo>
                    <a:pt x="42" y="23"/>
                  </a:lnTo>
                  <a:lnTo>
                    <a:pt x="27" y="18"/>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cxnSp>
        <p:nvCxnSpPr>
          <p:cNvPr id="78" name="Straight Arrow Connector 77"/>
          <p:cNvCxnSpPr/>
          <p:nvPr/>
        </p:nvCxnSpPr>
        <p:spPr>
          <a:xfrm flipH="1">
            <a:off x="7332590" y="3683409"/>
            <a:ext cx="172" cy="36147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79" name="TextBox 78"/>
          <p:cNvSpPr txBox="1"/>
          <p:nvPr/>
        </p:nvSpPr>
        <p:spPr>
          <a:xfrm>
            <a:off x="6758403" y="5560335"/>
            <a:ext cx="1604865" cy="501650"/>
          </a:xfrm>
          <a:prstGeom prst="rect">
            <a:avLst/>
          </a:prstGeom>
          <a:noFill/>
        </p:spPr>
        <p:txBody>
          <a:bodyPr wrap="square" lIns="54610" tIns="54610" rIns="54610" bIns="54610" rtlCol="0">
            <a:noAutofit/>
          </a:bodyPr>
          <a:lstStyle/>
          <a:p>
            <a:pPr algn="ctr">
              <a:spcAft>
                <a:spcPts val="600"/>
              </a:spcAft>
            </a:pPr>
            <a:r>
              <a:rPr lang="en-US" sz="1000" dirty="0" err="1" smtClean="0">
                <a:solidFill>
                  <a:schemeClr val="tx2"/>
                </a:solidFill>
              </a:rPr>
              <a:t>Avantages</a:t>
            </a:r>
            <a:r>
              <a:rPr lang="en-US" sz="1000" dirty="0" smtClean="0">
                <a:solidFill>
                  <a:schemeClr val="tx2"/>
                </a:solidFill>
              </a:rPr>
              <a:t> </a:t>
            </a:r>
            <a:r>
              <a:rPr lang="en-US" sz="1000" dirty="0" err="1" smtClean="0">
                <a:solidFill>
                  <a:schemeClr val="tx2"/>
                </a:solidFill>
              </a:rPr>
              <a:t>exemptés</a:t>
            </a:r>
            <a:r>
              <a:rPr lang="en-US" sz="1000" dirty="0" smtClean="0">
                <a:solidFill>
                  <a:schemeClr val="tx2"/>
                </a:solidFill>
              </a:rPr>
              <a:t> </a:t>
            </a:r>
            <a:r>
              <a:rPr lang="en-US" sz="1000" dirty="0" err="1" smtClean="0">
                <a:solidFill>
                  <a:schemeClr val="tx2"/>
                </a:solidFill>
              </a:rPr>
              <a:t>d’impôt</a:t>
            </a:r>
            <a:r>
              <a:rPr lang="en-US" sz="1000" dirty="0" smtClean="0">
                <a:solidFill>
                  <a:schemeClr val="tx2"/>
                </a:solidFill>
              </a:rPr>
              <a:t> </a:t>
            </a:r>
          </a:p>
        </p:txBody>
      </p:sp>
      <p:sp>
        <p:nvSpPr>
          <p:cNvPr id="80" name="TextBox 79"/>
          <p:cNvSpPr txBox="1"/>
          <p:nvPr/>
        </p:nvSpPr>
        <p:spPr>
          <a:xfrm>
            <a:off x="1564368" y="3788671"/>
            <a:ext cx="1604865" cy="501650"/>
          </a:xfrm>
          <a:prstGeom prst="rect">
            <a:avLst/>
          </a:prstGeom>
          <a:noFill/>
        </p:spPr>
        <p:txBody>
          <a:bodyPr wrap="square" lIns="54610" tIns="54610" rIns="54610" bIns="54610" rtlCol="0">
            <a:noAutofit/>
          </a:bodyPr>
          <a:lstStyle/>
          <a:p>
            <a:pPr algn="ctr">
              <a:spcAft>
                <a:spcPts val="600"/>
              </a:spcAft>
            </a:pPr>
            <a:r>
              <a:rPr lang="en-US" sz="1000" dirty="0" err="1" smtClean="0">
                <a:solidFill>
                  <a:schemeClr val="tx2"/>
                </a:solidFill>
              </a:rPr>
              <a:t>Maintien</a:t>
            </a:r>
            <a:r>
              <a:rPr lang="en-US" sz="1000" dirty="0" smtClean="0">
                <a:solidFill>
                  <a:schemeClr val="tx2"/>
                </a:solidFill>
              </a:rPr>
              <a:t> de la </a:t>
            </a:r>
            <a:r>
              <a:rPr lang="en-US" sz="1000" dirty="0" err="1" smtClean="0">
                <a:solidFill>
                  <a:schemeClr val="tx2"/>
                </a:solidFill>
              </a:rPr>
              <a:t>résidence</a:t>
            </a:r>
            <a:r>
              <a:rPr lang="en-US" sz="1000" dirty="0" smtClean="0">
                <a:solidFill>
                  <a:schemeClr val="tx2"/>
                </a:solidFill>
              </a:rPr>
              <a:t> à </a:t>
            </a:r>
            <a:r>
              <a:rPr lang="en-US" sz="1000" dirty="0" err="1" smtClean="0">
                <a:solidFill>
                  <a:schemeClr val="tx2"/>
                </a:solidFill>
              </a:rPr>
              <a:t>Londres</a:t>
            </a:r>
            <a:endParaRPr lang="en-US" sz="1000" dirty="0" smtClean="0">
              <a:solidFill>
                <a:schemeClr val="tx2"/>
              </a:solidFill>
            </a:endParaRPr>
          </a:p>
        </p:txBody>
      </p:sp>
      <p:sp>
        <p:nvSpPr>
          <p:cNvPr id="84" name="Freeform 25"/>
          <p:cNvSpPr>
            <a:spLocks/>
          </p:cNvSpPr>
          <p:nvPr/>
        </p:nvSpPr>
        <p:spPr bwMode="auto">
          <a:xfrm>
            <a:off x="7236601" y="4169756"/>
            <a:ext cx="324235" cy="292729"/>
          </a:xfrm>
          <a:custGeom>
            <a:avLst/>
            <a:gdLst>
              <a:gd name="connsiteX0" fmla="*/ 662 w 10822"/>
              <a:gd name="connsiteY0" fmla="*/ 10000 h 10000"/>
              <a:gd name="connsiteX1" fmla="*/ 0 w 10822"/>
              <a:gd name="connsiteY1" fmla="*/ 9013 h 10000"/>
              <a:gd name="connsiteX2" fmla="*/ 3444 w 10822"/>
              <a:gd name="connsiteY2" fmla="*/ 3816 h 10000"/>
              <a:gd name="connsiteX3" fmla="*/ 5077 w 10822"/>
              <a:gd name="connsiteY3" fmla="*/ 6250 h 10000"/>
              <a:gd name="connsiteX4" fmla="*/ 9338 w 10822"/>
              <a:gd name="connsiteY4" fmla="*/ 0 h 10000"/>
              <a:gd name="connsiteX5" fmla="*/ 10822 w 10822"/>
              <a:gd name="connsiteY5" fmla="*/ 214 h 10000"/>
              <a:gd name="connsiteX6" fmla="*/ 5077 w 10822"/>
              <a:gd name="connsiteY6" fmla="*/ 8224 h 10000"/>
              <a:gd name="connsiteX7" fmla="*/ 3444 w 10822"/>
              <a:gd name="connsiteY7" fmla="*/ 5789 h 10000"/>
              <a:gd name="connsiteX8" fmla="*/ 662 w 10822"/>
              <a:gd name="connsiteY8" fmla="*/ 10000 h 10000"/>
              <a:gd name="connsiteX0" fmla="*/ 662 w 10822"/>
              <a:gd name="connsiteY0" fmla="*/ 9786 h 9786"/>
              <a:gd name="connsiteX1" fmla="*/ 0 w 10822"/>
              <a:gd name="connsiteY1" fmla="*/ 8799 h 9786"/>
              <a:gd name="connsiteX2" fmla="*/ 3444 w 10822"/>
              <a:gd name="connsiteY2" fmla="*/ 3602 h 9786"/>
              <a:gd name="connsiteX3" fmla="*/ 5077 w 10822"/>
              <a:gd name="connsiteY3" fmla="*/ 6036 h 9786"/>
              <a:gd name="connsiteX4" fmla="*/ 9252 w 10822"/>
              <a:gd name="connsiteY4" fmla="*/ 108 h 9786"/>
              <a:gd name="connsiteX5" fmla="*/ 10822 w 10822"/>
              <a:gd name="connsiteY5" fmla="*/ 0 h 9786"/>
              <a:gd name="connsiteX6" fmla="*/ 5077 w 10822"/>
              <a:gd name="connsiteY6" fmla="*/ 8010 h 9786"/>
              <a:gd name="connsiteX7" fmla="*/ 3444 w 10822"/>
              <a:gd name="connsiteY7" fmla="*/ 5575 h 9786"/>
              <a:gd name="connsiteX8" fmla="*/ 662 w 10822"/>
              <a:gd name="connsiteY8" fmla="*/ 9786 h 9786"/>
              <a:gd name="connsiteX0" fmla="*/ 612 w 10000"/>
              <a:gd name="connsiteY0" fmla="*/ 10000 h 10000"/>
              <a:gd name="connsiteX1" fmla="*/ 0 w 10000"/>
              <a:gd name="connsiteY1" fmla="*/ 8991 h 10000"/>
              <a:gd name="connsiteX2" fmla="*/ 3182 w 10000"/>
              <a:gd name="connsiteY2" fmla="*/ 3681 h 10000"/>
              <a:gd name="connsiteX3" fmla="*/ 4691 w 10000"/>
              <a:gd name="connsiteY3" fmla="*/ 6168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209 w 10000"/>
              <a:gd name="connsiteY3" fmla="*/ 6892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209 w 10000"/>
              <a:gd name="connsiteY3" fmla="*/ 7616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5460 w 10000"/>
              <a:gd name="connsiteY2" fmla="*/ 5261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5660 w 10000"/>
              <a:gd name="connsiteY2" fmla="*/ 5590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0 w 9388"/>
              <a:gd name="connsiteY0" fmla="*/ 10000 h 10000"/>
              <a:gd name="connsiteX1" fmla="*/ 3584 w 9388"/>
              <a:gd name="connsiteY1" fmla="*/ 5633 h 10000"/>
              <a:gd name="connsiteX2" fmla="*/ 5048 w 9388"/>
              <a:gd name="connsiteY2" fmla="*/ 5590 h 10000"/>
              <a:gd name="connsiteX3" fmla="*/ 5477 w 9388"/>
              <a:gd name="connsiteY3" fmla="*/ 7023 h 10000"/>
              <a:gd name="connsiteX4" fmla="*/ 7937 w 9388"/>
              <a:gd name="connsiteY4" fmla="*/ 110 h 10000"/>
              <a:gd name="connsiteX5" fmla="*/ 9388 w 9388"/>
              <a:gd name="connsiteY5" fmla="*/ 0 h 10000"/>
              <a:gd name="connsiteX6" fmla="*/ 6277 w 9388"/>
              <a:gd name="connsiteY6" fmla="*/ 9173 h 10000"/>
              <a:gd name="connsiteX7" fmla="*/ 2570 w 9388"/>
              <a:gd name="connsiteY7" fmla="*/ 5697 h 10000"/>
              <a:gd name="connsiteX8" fmla="*/ 0 w 9388"/>
              <a:gd name="connsiteY8" fmla="*/ 10000 h 10000"/>
              <a:gd name="connsiteX0" fmla="*/ 0 w 10000"/>
              <a:gd name="connsiteY0" fmla="*/ 10000 h 10000"/>
              <a:gd name="connsiteX1" fmla="*/ 3818 w 10000"/>
              <a:gd name="connsiteY1" fmla="*/ 5633 h 10000"/>
              <a:gd name="connsiteX2" fmla="*/ 5377 w 10000"/>
              <a:gd name="connsiteY2" fmla="*/ 5590 h 10000"/>
              <a:gd name="connsiteX3" fmla="*/ 5834 w 10000"/>
              <a:gd name="connsiteY3" fmla="*/ 7023 h 10000"/>
              <a:gd name="connsiteX4" fmla="*/ 8454 w 10000"/>
              <a:gd name="connsiteY4" fmla="*/ 110 h 10000"/>
              <a:gd name="connsiteX5" fmla="*/ 10000 w 10000"/>
              <a:gd name="connsiteY5" fmla="*/ 0 h 10000"/>
              <a:gd name="connsiteX6" fmla="*/ 6686 w 10000"/>
              <a:gd name="connsiteY6" fmla="*/ 9173 h 10000"/>
              <a:gd name="connsiteX7" fmla="*/ 5122 w 10000"/>
              <a:gd name="connsiteY7" fmla="*/ 9187 h 10000"/>
              <a:gd name="connsiteX8" fmla="*/ 0 w 10000"/>
              <a:gd name="connsiteY8" fmla="*/ 10000 h 10000"/>
              <a:gd name="connsiteX0" fmla="*/ 55 w 6182"/>
              <a:gd name="connsiteY0" fmla="*/ 5786 h 9187"/>
              <a:gd name="connsiteX1" fmla="*/ 0 w 6182"/>
              <a:gd name="connsiteY1" fmla="*/ 5633 h 9187"/>
              <a:gd name="connsiteX2" fmla="*/ 1559 w 6182"/>
              <a:gd name="connsiteY2" fmla="*/ 5590 h 9187"/>
              <a:gd name="connsiteX3" fmla="*/ 2016 w 6182"/>
              <a:gd name="connsiteY3" fmla="*/ 7023 h 9187"/>
              <a:gd name="connsiteX4" fmla="*/ 4636 w 6182"/>
              <a:gd name="connsiteY4" fmla="*/ 110 h 9187"/>
              <a:gd name="connsiteX5" fmla="*/ 6182 w 6182"/>
              <a:gd name="connsiteY5" fmla="*/ 0 h 9187"/>
              <a:gd name="connsiteX6" fmla="*/ 2868 w 6182"/>
              <a:gd name="connsiteY6" fmla="*/ 9173 h 9187"/>
              <a:gd name="connsiteX7" fmla="*/ 1304 w 6182"/>
              <a:gd name="connsiteY7" fmla="*/ 9187 h 9187"/>
              <a:gd name="connsiteX8" fmla="*/ 55 w 6182"/>
              <a:gd name="connsiteY8" fmla="*/ 5786 h 9187"/>
              <a:gd name="connsiteX0" fmla="*/ 89 w 10000"/>
              <a:gd name="connsiteY0" fmla="*/ 6298 h 10000"/>
              <a:gd name="connsiteX1" fmla="*/ 0 w 10000"/>
              <a:gd name="connsiteY1" fmla="*/ 6131 h 10000"/>
              <a:gd name="connsiteX2" fmla="*/ 2522 w 10000"/>
              <a:gd name="connsiteY2" fmla="*/ 6085 h 10000"/>
              <a:gd name="connsiteX3" fmla="*/ 3399 w 10000"/>
              <a:gd name="connsiteY3" fmla="*/ 7572 h 10000"/>
              <a:gd name="connsiteX4" fmla="*/ 7499 w 10000"/>
              <a:gd name="connsiteY4" fmla="*/ 120 h 10000"/>
              <a:gd name="connsiteX5" fmla="*/ 10000 w 10000"/>
              <a:gd name="connsiteY5" fmla="*/ 0 h 10000"/>
              <a:gd name="connsiteX6" fmla="*/ 4639 w 10000"/>
              <a:gd name="connsiteY6" fmla="*/ 9985 h 10000"/>
              <a:gd name="connsiteX7" fmla="*/ 2109 w 10000"/>
              <a:gd name="connsiteY7" fmla="*/ 10000 h 10000"/>
              <a:gd name="connsiteX8" fmla="*/ 89 w 10000"/>
              <a:gd name="connsiteY8" fmla="*/ 6298 h 10000"/>
              <a:gd name="connsiteX0" fmla="*/ 89 w 10000"/>
              <a:gd name="connsiteY0" fmla="*/ 6321 h 10023"/>
              <a:gd name="connsiteX1" fmla="*/ 0 w 10000"/>
              <a:gd name="connsiteY1" fmla="*/ 6154 h 10023"/>
              <a:gd name="connsiteX2" fmla="*/ 2522 w 10000"/>
              <a:gd name="connsiteY2" fmla="*/ 6108 h 10023"/>
              <a:gd name="connsiteX3" fmla="*/ 3399 w 10000"/>
              <a:gd name="connsiteY3" fmla="*/ 7595 h 10023"/>
              <a:gd name="connsiteX4" fmla="*/ 7706 w 10000"/>
              <a:gd name="connsiteY4" fmla="*/ 0 h 10023"/>
              <a:gd name="connsiteX5" fmla="*/ 10000 w 10000"/>
              <a:gd name="connsiteY5" fmla="*/ 23 h 10023"/>
              <a:gd name="connsiteX6" fmla="*/ 4639 w 10000"/>
              <a:gd name="connsiteY6" fmla="*/ 10008 h 10023"/>
              <a:gd name="connsiteX7" fmla="*/ 2109 w 10000"/>
              <a:gd name="connsiteY7" fmla="*/ 10023 h 10023"/>
              <a:gd name="connsiteX8" fmla="*/ 89 w 10000"/>
              <a:gd name="connsiteY8" fmla="*/ 6321 h 10023"/>
              <a:gd name="connsiteX0" fmla="*/ 89 w 10000"/>
              <a:gd name="connsiteY0" fmla="*/ 6321 h 10023"/>
              <a:gd name="connsiteX1" fmla="*/ 0 w 10000"/>
              <a:gd name="connsiteY1" fmla="*/ 6154 h 10023"/>
              <a:gd name="connsiteX2" fmla="*/ 2522 w 10000"/>
              <a:gd name="connsiteY2" fmla="*/ 6108 h 10023"/>
              <a:gd name="connsiteX3" fmla="*/ 3399 w 10000"/>
              <a:gd name="connsiteY3" fmla="*/ 7595 h 10023"/>
              <a:gd name="connsiteX4" fmla="*/ 7499 w 10000"/>
              <a:gd name="connsiteY4" fmla="*/ 0 h 10023"/>
              <a:gd name="connsiteX5" fmla="*/ 10000 w 10000"/>
              <a:gd name="connsiteY5" fmla="*/ 23 h 10023"/>
              <a:gd name="connsiteX6" fmla="*/ 4639 w 10000"/>
              <a:gd name="connsiteY6" fmla="*/ 10008 h 10023"/>
              <a:gd name="connsiteX7" fmla="*/ 2109 w 10000"/>
              <a:gd name="connsiteY7" fmla="*/ 10023 h 10023"/>
              <a:gd name="connsiteX8" fmla="*/ 89 w 10000"/>
              <a:gd name="connsiteY8" fmla="*/ 6321 h 10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23">
                <a:moveTo>
                  <a:pt x="89" y="6321"/>
                </a:moveTo>
                <a:cubicBezTo>
                  <a:pt x="60" y="6266"/>
                  <a:pt x="29" y="6210"/>
                  <a:pt x="0" y="6154"/>
                </a:cubicBezTo>
                <a:lnTo>
                  <a:pt x="2522" y="6108"/>
                </a:lnTo>
                <a:lnTo>
                  <a:pt x="3399" y="7595"/>
                </a:lnTo>
                <a:lnTo>
                  <a:pt x="7499" y="0"/>
                </a:lnTo>
                <a:lnTo>
                  <a:pt x="10000" y="23"/>
                </a:lnTo>
                <a:lnTo>
                  <a:pt x="4639" y="10008"/>
                </a:lnTo>
                <a:lnTo>
                  <a:pt x="2109" y="10023"/>
                </a:lnTo>
                <a:lnTo>
                  <a:pt x="89" y="6321"/>
                </a:lnTo>
                <a:close/>
              </a:path>
            </a:pathLst>
          </a:custGeom>
          <a:solidFill>
            <a:srgbClr val="009A44"/>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85" name="TextBox 84"/>
          <p:cNvSpPr txBox="1"/>
          <p:nvPr/>
        </p:nvSpPr>
        <p:spPr>
          <a:xfrm>
            <a:off x="7534394" y="4129572"/>
            <a:ext cx="1555353" cy="501650"/>
          </a:xfrm>
          <a:prstGeom prst="rect">
            <a:avLst/>
          </a:prstGeom>
          <a:noFill/>
        </p:spPr>
        <p:txBody>
          <a:bodyPr wrap="square" lIns="54610" tIns="54610" rIns="54610" bIns="54610" rtlCol="0">
            <a:noAutofit/>
          </a:bodyPr>
          <a:lstStyle/>
          <a:p>
            <a:pPr algn="ctr">
              <a:spcAft>
                <a:spcPts val="600"/>
              </a:spcAft>
            </a:pPr>
            <a:r>
              <a:rPr lang="en-US" sz="1000" dirty="0" smtClean="0">
                <a:solidFill>
                  <a:schemeClr val="tx2"/>
                </a:solidFill>
              </a:rPr>
              <a:t>Conditions </a:t>
            </a:r>
            <a:r>
              <a:rPr lang="en-US" sz="1000" dirty="0" err="1" smtClean="0">
                <a:solidFill>
                  <a:schemeClr val="tx2"/>
                </a:solidFill>
              </a:rPr>
              <a:t>employeur</a:t>
            </a:r>
            <a:r>
              <a:rPr lang="en-US" sz="1000" dirty="0" smtClean="0">
                <a:solidFill>
                  <a:schemeClr val="tx2"/>
                </a:solidFill>
              </a:rPr>
              <a:t> / </a:t>
            </a:r>
            <a:r>
              <a:rPr lang="en-US" sz="1000" dirty="0" err="1" smtClean="0">
                <a:solidFill>
                  <a:schemeClr val="tx2"/>
                </a:solidFill>
              </a:rPr>
              <a:t>employé</a:t>
            </a:r>
            <a:endParaRPr lang="en-US" sz="1000" dirty="0" smtClean="0">
              <a:solidFill>
                <a:schemeClr val="tx2"/>
              </a:solidFill>
            </a:endParaRPr>
          </a:p>
        </p:txBody>
      </p:sp>
      <p:cxnSp>
        <p:nvCxnSpPr>
          <p:cNvPr id="86" name="Straight Arrow Connector 85"/>
          <p:cNvCxnSpPr/>
          <p:nvPr/>
        </p:nvCxnSpPr>
        <p:spPr>
          <a:xfrm flipH="1">
            <a:off x="7406484" y="4601813"/>
            <a:ext cx="172" cy="36147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89" name="TextBox 88"/>
          <p:cNvSpPr txBox="1"/>
          <p:nvPr/>
        </p:nvSpPr>
        <p:spPr>
          <a:xfrm>
            <a:off x="4240476" y="5158940"/>
            <a:ext cx="1691532" cy="501650"/>
          </a:xfrm>
          <a:prstGeom prst="rect">
            <a:avLst/>
          </a:prstGeom>
          <a:noFill/>
        </p:spPr>
        <p:txBody>
          <a:bodyPr wrap="square" lIns="54610" tIns="54610" rIns="54610" bIns="54610" rtlCol="0">
            <a:noAutofit/>
          </a:bodyPr>
          <a:lstStyle/>
          <a:p>
            <a:pPr marL="171450" indent="-171450">
              <a:spcAft>
                <a:spcPts val="600"/>
              </a:spcAft>
              <a:buFont typeface="Arial" panose="020B0604020202020204" pitchFamily="34" charset="0"/>
              <a:buChar char="•"/>
            </a:pPr>
            <a:r>
              <a:rPr lang="en-US" sz="1000" u="sng" dirty="0" smtClean="0">
                <a:solidFill>
                  <a:schemeClr val="tx2"/>
                </a:solidFill>
              </a:rPr>
              <a:t>Plafonds</a:t>
            </a:r>
            <a:r>
              <a:rPr lang="en-US" sz="1000" dirty="0" smtClean="0">
                <a:solidFill>
                  <a:schemeClr val="tx2"/>
                </a:solidFill>
              </a:rPr>
              <a:t> à respecter</a:t>
            </a:r>
          </a:p>
          <a:p>
            <a:pPr marL="171450" indent="-171450">
              <a:spcAft>
                <a:spcPts val="600"/>
              </a:spcAft>
              <a:buFont typeface="Arial" panose="020B0604020202020204" pitchFamily="34" charset="0"/>
              <a:buChar char="•"/>
            </a:pPr>
            <a:r>
              <a:rPr lang="en-US" sz="1000" dirty="0" err="1" smtClean="0">
                <a:solidFill>
                  <a:schemeClr val="tx2"/>
                </a:solidFill>
              </a:rPr>
              <a:t>Contrôles</a:t>
            </a:r>
            <a:r>
              <a:rPr lang="en-US" sz="1000" dirty="0" smtClean="0">
                <a:solidFill>
                  <a:schemeClr val="tx2"/>
                </a:solidFill>
              </a:rPr>
              <a:t> des </a:t>
            </a:r>
            <a:r>
              <a:rPr lang="en-US" sz="1000" dirty="0" err="1" smtClean="0">
                <a:solidFill>
                  <a:schemeClr val="tx2"/>
                </a:solidFill>
              </a:rPr>
              <a:t>autorités</a:t>
            </a:r>
            <a:r>
              <a:rPr lang="en-US" sz="1000" dirty="0" smtClean="0">
                <a:solidFill>
                  <a:schemeClr val="tx2"/>
                </a:solidFill>
              </a:rPr>
              <a:t> </a:t>
            </a:r>
            <a:r>
              <a:rPr lang="en-US" sz="1000" dirty="0" err="1" smtClean="0">
                <a:solidFill>
                  <a:schemeClr val="tx2"/>
                </a:solidFill>
              </a:rPr>
              <a:t>fiscales</a:t>
            </a:r>
            <a:endParaRPr lang="en-US" sz="1000" dirty="0" smtClean="0">
              <a:solidFill>
                <a:schemeClr val="tx2"/>
              </a:solidFill>
            </a:endParaRPr>
          </a:p>
        </p:txBody>
      </p:sp>
      <p:cxnSp>
        <p:nvCxnSpPr>
          <p:cNvPr id="90" name="Straight Arrow Connector 89"/>
          <p:cNvCxnSpPr>
            <a:endCxn id="89" idx="3"/>
          </p:cNvCxnSpPr>
          <p:nvPr/>
        </p:nvCxnSpPr>
        <p:spPr>
          <a:xfrm flipH="1">
            <a:off x="5932008" y="5399055"/>
            <a:ext cx="667341" cy="1071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92" name="Freeform 25"/>
          <p:cNvSpPr>
            <a:spLocks/>
          </p:cNvSpPr>
          <p:nvPr/>
        </p:nvSpPr>
        <p:spPr bwMode="auto">
          <a:xfrm>
            <a:off x="3902633" y="5263400"/>
            <a:ext cx="324235" cy="292729"/>
          </a:xfrm>
          <a:custGeom>
            <a:avLst/>
            <a:gdLst>
              <a:gd name="connsiteX0" fmla="*/ 662 w 10822"/>
              <a:gd name="connsiteY0" fmla="*/ 10000 h 10000"/>
              <a:gd name="connsiteX1" fmla="*/ 0 w 10822"/>
              <a:gd name="connsiteY1" fmla="*/ 9013 h 10000"/>
              <a:gd name="connsiteX2" fmla="*/ 3444 w 10822"/>
              <a:gd name="connsiteY2" fmla="*/ 3816 h 10000"/>
              <a:gd name="connsiteX3" fmla="*/ 5077 w 10822"/>
              <a:gd name="connsiteY3" fmla="*/ 6250 h 10000"/>
              <a:gd name="connsiteX4" fmla="*/ 9338 w 10822"/>
              <a:gd name="connsiteY4" fmla="*/ 0 h 10000"/>
              <a:gd name="connsiteX5" fmla="*/ 10822 w 10822"/>
              <a:gd name="connsiteY5" fmla="*/ 214 h 10000"/>
              <a:gd name="connsiteX6" fmla="*/ 5077 w 10822"/>
              <a:gd name="connsiteY6" fmla="*/ 8224 h 10000"/>
              <a:gd name="connsiteX7" fmla="*/ 3444 w 10822"/>
              <a:gd name="connsiteY7" fmla="*/ 5789 h 10000"/>
              <a:gd name="connsiteX8" fmla="*/ 662 w 10822"/>
              <a:gd name="connsiteY8" fmla="*/ 10000 h 10000"/>
              <a:gd name="connsiteX0" fmla="*/ 662 w 10822"/>
              <a:gd name="connsiteY0" fmla="*/ 9786 h 9786"/>
              <a:gd name="connsiteX1" fmla="*/ 0 w 10822"/>
              <a:gd name="connsiteY1" fmla="*/ 8799 h 9786"/>
              <a:gd name="connsiteX2" fmla="*/ 3444 w 10822"/>
              <a:gd name="connsiteY2" fmla="*/ 3602 h 9786"/>
              <a:gd name="connsiteX3" fmla="*/ 5077 w 10822"/>
              <a:gd name="connsiteY3" fmla="*/ 6036 h 9786"/>
              <a:gd name="connsiteX4" fmla="*/ 9252 w 10822"/>
              <a:gd name="connsiteY4" fmla="*/ 108 h 9786"/>
              <a:gd name="connsiteX5" fmla="*/ 10822 w 10822"/>
              <a:gd name="connsiteY5" fmla="*/ 0 h 9786"/>
              <a:gd name="connsiteX6" fmla="*/ 5077 w 10822"/>
              <a:gd name="connsiteY6" fmla="*/ 8010 h 9786"/>
              <a:gd name="connsiteX7" fmla="*/ 3444 w 10822"/>
              <a:gd name="connsiteY7" fmla="*/ 5575 h 9786"/>
              <a:gd name="connsiteX8" fmla="*/ 662 w 10822"/>
              <a:gd name="connsiteY8" fmla="*/ 9786 h 9786"/>
              <a:gd name="connsiteX0" fmla="*/ 612 w 10000"/>
              <a:gd name="connsiteY0" fmla="*/ 10000 h 10000"/>
              <a:gd name="connsiteX1" fmla="*/ 0 w 10000"/>
              <a:gd name="connsiteY1" fmla="*/ 8991 h 10000"/>
              <a:gd name="connsiteX2" fmla="*/ 3182 w 10000"/>
              <a:gd name="connsiteY2" fmla="*/ 3681 h 10000"/>
              <a:gd name="connsiteX3" fmla="*/ 4691 w 10000"/>
              <a:gd name="connsiteY3" fmla="*/ 6168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209 w 10000"/>
              <a:gd name="connsiteY3" fmla="*/ 6892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209 w 10000"/>
              <a:gd name="connsiteY3" fmla="*/ 7616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3182 w 10000"/>
              <a:gd name="connsiteY2" fmla="*/ 3681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5460 w 10000"/>
              <a:gd name="connsiteY2" fmla="*/ 5261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612 w 10000"/>
              <a:gd name="connsiteY0" fmla="*/ 10000 h 10000"/>
              <a:gd name="connsiteX1" fmla="*/ 0 w 10000"/>
              <a:gd name="connsiteY1" fmla="*/ 8991 h 10000"/>
              <a:gd name="connsiteX2" fmla="*/ 5660 w 10000"/>
              <a:gd name="connsiteY2" fmla="*/ 5590 h 10000"/>
              <a:gd name="connsiteX3" fmla="*/ 6089 w 10000"/>
              <a:gd name="connsiteY3" fmla="*/ 7023 h 10000"/>
              <a:gd name="connsiteX4" fmla="*/ 8549 w 10000"/>
              <a:gd name="connsiteY4" fmla="*/ 110 h 10000"/>
              <a:gd name="connsiteX5" fmla="*/ 10000 w 10000"/>
              <a:gd name="connsiteY5" fmla="*/ 0 h 10000"/>
              <a:gd name="connsiteX6" fmla="*/ 6889 w 10000"/>
              <a:gd name="connsiteY6" fmla="*/ 9173 h 10000"/>
              <a:gd name="connsiteX7" fmla="*/ 3182 w 10000"/>
              <a:gd name="connsiteY7" fmla="*/ 5697 h 10000"/>
              <a:gd name="connsiteX8" fmla="*/ 612 w 10000"/>
              <a:gd name="connsiteY8" fmla="*/ 10000 h 10000"/>
              <a:gd name="connsiteX0" fmla="*/ 0 w 9388"/>
              <a:gd name="connsiteY0" fmla="*/ 10000 h 10000"/>
              <a:gd name="connsiteX1" fmla="*/ 3584 w 9388"/>
              <a:gd name="connsiteY1" fmla="*/ 5633 h 10000"/>
              <a:gd name="connsiteX2" fmla="*/ 5048 w 9388"/>
              <a:gd name="connsiteY2" fmla="*/ 5590 h 10000"/>
              <a:gd name="connsiteX3" fmla="*/ 5477 w 9388"/>
              <a:gd name="connsiteY3" fmla="*/ 7023 h 10000"/>
              <a:gd name="connsiteX4" fmla="*/ 7937 w 9388"/>
              <a:gd name="connsiteY4" fmla="*/ 110 h 10000"/>
              <a:gd name="connsiteX5" fmla="*/ 9388 w 9388"/>
              <a:gd name="connsiteY5" fmla="*/ 0 h 10000"/>
              <a:gd name="connsiteX6" fmla="*/ 6277 w 9388"/>
              <a:gd name="connsiteY6" fmla="*/ 9173 h 10000"/>
              <a:gd name="connsiteX7" fmla="*/ 2570 w 9388"/>
              <a:gd name="connsiteY7" fmla="*/ 5697 h 10000"/>
              <a:gd name="connsiteX8" fmla="*/ 0 w 9388"/>
              <a:gd name="connsiteY8" fmla="*/ 10000 h 10000"/>
              <a:gd name="connsiteX0" fmla="*/ 0 w 10000"/>
              <a:gd name="connsiteY0" fmla="*/ 10000 h 10000"/>
              <a:gd name="connsiteX1" fmla="*/ 3818 w 10000"/>
              <a:gd name="connsiteY1" fmla="*/ 5633 h 10000"/>
              <a:gd name="connsiteX2" fmla="*/ 5377 w 10000"/>
              <a:gd name="connsiteY2" fmla="*/ 5590 h 10000"/>
              <a:gd name="connsiteX3" fmla="*/ 5834 w 10000"/>
              <a:gd name="connsiteY3" fmla="*/ 7023 h 10000"/>
              <a:gd name="connsiteX4" fmla="*/ 8454 w 10000"/>
              <a:gd name="connsiteY4" fmla="*/ 110 h 10000"/>
              <a:gd name="connsiteX5" fmla="*/ 10000 w 10000"/>
              <a:gd name="connsiteY5" fmla="*/ 0 h 10000"/>
              <a:gd name="connsiteX6" fmla="*/ 6686 w 10000"/>
              <a:gd name="connsiteY6" fmla="*/ 9173 h 10000"/>
              <a:gd name="connsiteX7" fmla="*/ 5122 w 10000"/>
              <a:gd name="connsiteY7" fmla="*/ 9187 h 10000"/>
              <a:gd name="connsiteX8" fmla="*/ 0 w 10000"/>
              <a:gd name="connsiteY8" fmla="*/ 10000 h 10000"/>
              <a:gd name="connsiteX0" fmla="*/ 55 w 6182"/>
              <a:gd name="connsiteY0" fmla="*/ 5786 h 9187"/>
              <a:gd name="connsiteX1" fmla="*/ 0 w 6182"/>
              <a:gd name="connsiteY1" fmla="*/ 5633 h 9187"/>
              <a:gd name="connsiteX2" fmla="*/ 1559 w 6182"/>
              <a:gd name="connsiteY2" fmla="*/ 5590 h 9187"/>
              <a:gd name="connsiteX3" fmla="*/ 2016 w 6182"/>
              <a:gd name="connsiteY3" fmla="*/ 7023 h 9187"/>
              <a:gd name="connsiteX4" fmla="*/ 4636 w 6182"/>
              <a:gd name="connsiteY4" fmla="*/ 110 h 9187"/>
              <a:gd name="connsiteX5" fmla="*/ 6182 w 6182"/>
              <a:gd name="connsiteY5" fmla="*/ 0 h 9187"/>
              <a:gd name="connsiteX6" fmla="*/ 2868 w 6182"/>
              <a:gd name="connsiteY6" fmla="*/ 9173 h 9187"/>
              <a:gd name="connsiteX7" fmla="*/ 1304 w 6182"/>
              <a:gd name="connsiteY7" fmla="*/ 9187 h 9187"/>
              <a:gd name="connsiteX8" fmla="*/ 55 w 6182"/>
              <a:gd name="connsiteY8" fmla="*/ 5786 h 9187"/>
              <a:gd name="connsiteX0" fmla="*/ 89 w 10000"/>
              <a:gd name="connsiteY0" fmla="*/ 6298 h 10000"/>
              <a:gd name="connsiteX1" fmla="*/ 0 w 10000"/>
              <a:gd name="connsiteY1" fmla="*/ 6131 h 10000"/>
              <a:gd name="connsiteX2" fmla="*/ 2522 w 10000"/>
              <a:gd name="connsiteY2" fmla="*/ 6085 h 10000"/>
              <a:gd name="connsiteX3" fmla="*/ 3399 w 10000"/>
              <a:gd name="connsiteY3" fmla="*/ 7572 h 10000"/>
              <a:gd name="connsiteX4" fmla="*/ 7499 w 10000"/>
              <a:gd name="connsiteY4" fmla="*/ 120 h 10000"/>
              <a:gd name="connsiteX5" fmla="*/ 10000 w 10000"/>
              <a:gd name="connsiteY5" fmla="*/ 0 h 10000"/>
              <a:gd name="connsiteX6" fmla="*/ 4639 w 10000"/>
              <a:gd name="connsiteY6" fmla="*/ 9985 h 10000"/>
              <a:gd name="connsiteX7" fmla="*/ 2109 w 10000"/>
              <a:gd name="connsiteY7" fmla="*/ 10000 h 10000"/>
              <a:gd name="connsiteX8" fmla="*/ 89 w 10000"/>
              <a:gd name="connsiteY8" fmla="*/ 6298 h 10000"/>
              <a:gd name="connsiteX0" fmla="*/ 89 w 10000"/>
              <a:gd name="connsiteY0" fmla="*/ 6321 h 10023"/>
              <a:gd name="connsiteX1" fmla="*/ 0 w 10000"/>
              <a:gd name="connsiteY1" fmla="*/ 6154 h 10023"/>
              <a:gd name="connsiteX2" fmla="*/ 2522 w 10000"/>
              <a:gd name="connsiteY2" fmla="*/ 6108 h 10023"/>
              <a:gd name="connsiteX3" fmla="*/ 3399 w 10000"/>
              <a:gd name="connsiteY3" fmla="*/ 7595 h 10023"/>
              <a:gd name="connsiteX4" fmla="*/ 7706 w 10000"/>
              <a:gd name="connsiteY4" fmla="*/ 0 h 10023"/>
              <a:gd name="connsiteX5" fmla="*/ 10000 w 10000"/>
              <a:gd name="connsiteY5" fmla="*/ 23 h 10023"/>
              <a:gd name="connsiteX6" fmla="*/ 4639 w 10000"/>
              <a:gd name="connsiteY6" fmla="*/ 10008 h 10023"/>
              <a:gd name="connsiteX7" fmla="*/ 2109 w 10000"/>
              <a:gd name="connsiteY7" fmla="*/ 10023 h 10023"/>
              <a:gd name="connsiteX8" fmla="*/ 89 w 10000"/>
              <a:gd name="connsiteY8" fmla="*/ 6321 h 10023"/>
              <a:gd name="connsiteX0" fmla="*/ 89 w 10000"/>
              <a:gd name="connsiteY0" fmla="*/ 6321 h 10023"/>
              <a:gd name="connsiteX1" fmla="*/ 0 w 10000"/>
              <a:gd name="connsiteY1" fmla="*/ 6154 h 10023"/>
              <a:gd name="connsiteX2" fmla="*/ 2522 w 10000"/>
              <a:gd name="connsiteY2" fmla="*/ 6108 h 10023"/>
              <a:gd name="connsiteX3" fmla="*/ 3399 w 10000"/>
              <a:gd name="connsiteY3" fmla="*/ 7595 h 10023"/>
              <a:gd name="connsiteX4" fmla="*/ 7499 w 10000"/>
              <a:gd name="connsiteY4" fmla="*/ 0 h 10023"/>
              <a:gd name="connsiteX5" fmla="*/ 10000 w 10000"/>
              <a:gd name="connsiteY5" fmla="*/ 23 h 10023"/>
              <a:gd name="connsiteX6" fmla="*/ 4639 w 10000"/>
              <a:gd name="connsiteY6" fmla="*/ 10008 h 10023"/>
              <a:gd name="connsiteX7" fmla="*/ 2109 w 10000"/>
              <a:gd name="connsiteY7" fmla="*/ 10023 h 10023"/>
              <a:gd name="connsiteX8" fmla="*/ 89 w 10000"/>
              <a:gd name="connsiteY8" fmla="*/ 6321 h 10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23">
                <a:moveTo>
                  <a:pt x="89" y="6321"/>
                </a:moveTo>
                <a:cubicBezTo>
                  <a:pt x="60" y="6266"/>
                  <a:pt x="29" y="6210"/>
                  <a:pt x="0" y="6154"/>
                </a:cubicBezTo>
                <a:lnTo>
                  <a:pt x="2522" y="6108"/>
                </a:lnTo>
                <a:lnTo>
                  <a:pt x="3399" y="7595"/>
                </a:lnTo>
                <a:lnTo>
                  <a:pt x="7499" y="0"/>
                </a:lnTo>
                <a:lnTo>
                  <a:pt x="10000" y="23"/>
                </a:lnTo>
                <a:lnTo>
                  <a:pt x="4639" y="10008"/>
                </a:lnTo>
                <a:lnTo>
                  <a:pt x="2109" y="10023"/>
                </a:lnTo>
                <a:lnTo>
                  <a:pt x="89" y="6321"/>
                </a:lnTo>
                <a:close/>
              </a:path>
            </a:pathLst>
          </a:custGeom>
          <a:solidFill>
            <a:srgbClr val="009A44"/>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81" name="TextBox 80"/>
          <p:cNvSpPr txBox="1"/>
          <p:nvPr/>
        </p:nvSpPr>
        <p:spPr>
          <a:xfrm>
            <a:off x="566392" y="5036915"/>
            <a:ext cx="1604865" cy="724280"/>
          </a:xfrm>
          <a:prstGeom prst="rect">
            <a:avLst/>
          </a:prstGeom>
          <a:noFill/>
          <a:ln>
            <a:solidFill>
              <a:schemeClr val="tx2"/>
            </a:solidFill>
          </a:ln>
        </p:spPr>
        <p:txBody>
          <a:bodyPr wrap="square" lIns="54610" tIns="54610" rIns="54610" bIns="54610" rtlCol="0" anchor="ctr">
            <a:noAutofit/>
          </a:bodyPr>
          <a:lstStyle/>
          <a:p>
            <a:pPr algn="ctr"/>
            <a:r>
              <a:rPr lang="en-US" sz="1000" b="1" dirty="0" smtClean="0">
                <a:solidFill>
                  <a:schemeClr val="tx2"/>
                </a:solidFill>
              </a:rPr>
              <a:t>Régime Non-Dom </a:t>
            </a:r>
          </a:p>
          <a:p>
            <a:pPr algn="ctr"/>
            <a:r>
              <a:rPr lang="en-US" sz="1000" dirty="0" smtClean="0">
                <a:solidFill>
                  <a:schemeClr val="tx2"/>
                </a:solidFill>
              </a:rPr>
              <a:t>VS </a:t>
            </a:r>
          </a:p>
          <a:p>
            <a:pPr algn="ctr"/>
            <a:r>
              <a:rPr lang="en-US" sz="1000" dirty="0" err="1" smtClean="0">
                <a:solidFill>
                  <a:schemeClr val="tx2"/>
                </a:solidFill>
              </a:rPr>
              <a:t>Crédit</a:t>
            </a:r>
            <a:r>
              <a:rPr lang="en-US" sz="1000" dirty="0" smtClean="0">
                <a:solidFill>
                  <a:schemeClr val="tx2"/>
                </a:solidFill>
              </a:rPr>
              <a:t> </a:t>
            </a:r>
            <a:r>
              <a:rPr lang="en-US" sz="1000" dirty="0" err="1" smtClean="0">
                <a:solidFill>
                  <a:schemeClr val="tx2"/>
                </a:solidFill>
              </a:rPr>
              <a:t>d’impôt</a:t>
            </a:r>
            <a:endParaRPr lang="en-US" sz="1000" dirty="0" smtClean="0">
              <a:solidFill>
                <a:schemeClr val="tx2"/>
              </a:solidFill>
            </a:endParaRPr>
          </a:p>
        </p:txBody>
      </p:sp>
    </p:spTree>
    <p:extLst>
      <p:ext uri="{BB962C8B-B14F-4D97-AF65-F5344CB8AC3E}">
        <p14:creationId xmlns:p14="http://schemas.microsoft.com/office/powerpoint/2010/main" val="315186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9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p:bldP spid="58" grpId="0" animBg="1"/>
      <p:bldP spid="59" grpId="0"/>
      <p:bldP spid="60" grpId="0" animBg="1"/>
      <p:bldP spid="79" grpId="0"/>
      <p:bldP spid="80" grpId="0"/>
      <p:bldP spid="84" grpId="0" animBg="1"/>
      <p:bldP spid="85" grpId="0"/>
      <p:bldP spid="89" grpId="0"/>
      <p:bldP spid="92" grpId="0" animBg="1"/>
      <p:bldP spid="8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2878"/>
            <a:ext cx="9906000" cy="5997485"/>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chemeClr val="accent1"/>
          </a:solidFill>
          <a:ln>
            <a:solidFill>
              <a:schemeClr val="bg1"/>
            </a:solidFill>
          </a:ln>
        </p:spPr>
        <p:txBody>
          <a:bodyPr wrap="square" lIns="0" tIns="0" rIns="0" bIns="0" rtlCol="0"/>
          <a:lstStyle/>
          <a:p>
            <a:endParaRPr sz="1350" dirty="0"/>
          </a:p>
        </p:txBody>
      </p:sp>
      <p:sp>
        <p:nvSpPr>
          <p:cNvPr id="4" name="object 4"/>
          <p:cNvSpPr/>
          <p:nvPr/>
        </p:nvSpPr>
        <p:spPr>
          <a:xfrm>
            <a:off x="389127" y="3575076"/>
            <a:ext cx="9118283" cy="0"/>
          </a:xfrm>
          <a:custGeom>
            <a:avLst/>
            <a:gdLst/>
            <a:ahLst/>
            <a:cxnLst/>
            <a:rect l="l" t="t" r="r" b="b"/>
            <a:pathLst>
              <a:path w="12157710">
                <a:moveTo>
                  <a:pt x="0" y="0"/>
                </a:moveTo>
                <a:lnTo>
                  <a:pt x="12157637" y="0"/>
                </a:lnTo>
              </a:path>
            </a:pathLst>
          </a:custGeom>
          <a:ln w="49536">
            <a:solidFill>
              <a:srgbClr val="5D4837"/>
            </a:solidFill>
          </a:ln>
        </p:spPr>
        <p:txBody>
          <a:bodyPr wrap="square" lIns="0" tIns="0" rIns="0" bIns="0" rtlCol="0"/>
          <a:lstStyle/>
          <a:p>
            <a:endParaRPr sz="1350" dirty="0"/>
          </a:p>
        </p:txBody>
      </p:sp>
      <p:sp>
        <p:nvSpPr>
          <p:cNvPr id="5" name="object 5"/>
          <p:cNvSpPr/>
          <p:nvPr/>
        </p:nvSpPr>
        <p:spPr>
          <a:xfrm>
            <a:off x="404867" y="3593657"/>
            <a:ext cx="0" cy="70009"/>
          </a:xfrm>
          <a:custGeom>
            <a:avLst/>
            <a:gdLst/>
            <a:ahLst/>
            <a:cxnLst/>
            <a:rect l="l" t="t" r="r" b="b"/>
            <a:pathLst>
              <a:path h="93345">
                <a:moveTo>
                  <a:pt x="0" y="0"/>
                </a:moveTo>
                <a:lnTo>
                  <a:pt x="0" y="92832"/>
                </a:lnTo>
              </a:path>
            </a:pathLst>
          </a:custGeom>
          <a:ln w="41989">
            <a:solidFill>
              <a:srgbClr val="5D4837"/>
            </a:solidFill>
          </a:ln>
        </p:spPr>
        <p:txBody>
          <a:bodyPr wrap="square" lIns="0" tIns="0" rIns="0" bIns="0" rtlCol="0"/>
          <a:lstStyle/>
          <a:p>
            <a:endParaRPr sz="1350" dirty="0"/>
          </a:p>
        </p:txBody>
      </p:sp>
      <p:sp>
        <p:nvSpPr>
          <p:cNvPr id="6" name="object 6"/>
          <p:cNvSpPr/>
          <p:nvPr/>
        </p:nvSpPr>
        <p:spPr>
          <a:xfrm>
            <a:off x="60009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7" name="object 7"/>
          <p:cNvSpPr/>
          <p:nvPr/>
        </p:nvSpPr>
        <p:spPr>
          <a:xfrm>
            <a:off x="795295"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sz="1350" dirty="0"/>
          </a:p>
        </p:txBody>
      </p:sp>
      <p:sp>
        <p:nvSpPr>
          <p:cNvPr id="8" name="object 8"/>
          <p:cNvSpPr/>
          <p:nvPr/>
        </p:nvSpPr>
        <p:spPr>
          <a:xfrm>
            <a:off x="987347"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sz="1350" dirty="0"/>
          </a:p>
        </p:txBody>
      </p:sp>
      <p:sp>
        <p:nvSpPr>
          <p:cNvPr id="9" name="object 9"/>
          <p:cNvSpPr/>
          <p:nvPr/>
        </p:nvSpPr>
        <p:spPr>
          <a:xfrm>
            <a:off x="11794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0" name="object 10"/>
          <p:cNvSpPr/>
          <p:nvPr/>
        </p:nvSpPr>
        <p:spPr>
          <a:xfrm>
            <a:off x="1374641"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1" name="object 11"/>
          <p:cNvSpPr/>
          <p:nvPr/>
        </p:nvSpPr>
        <p:spPr>
          <a:xfrm>
            <a:off x="156667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sz="1350" dirty="0"/>
          </a:p>
        </p:txBody>
      </p:sp>
      <p:sp>
        <p:nvSpPr>
          <p:cNvPr id="12" name="object 12"/>
          <p:cNvSpPr/>
          <p:nvPr/>
        </p:nvSpPr>
        <p:spPr>
          <a:xfrm>
            <a:off x="175874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3" name="object 13"/>
          <p:cNvSpPr/>
          <p:nvPr/>
        </p:nvSpPr>
        <p:spPr>
          <a:xfrm>
            <a:off x="195396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4" name="object 14"/>
          <p:cNvSpPr/>
          <p:nvPr/>
        </p:nvSpPr>
        <p:spPr>
          <a:xfrm>
            <a:off x="2149170"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sz="1350" dirty="0"/>
          </a:p>
        </p:txBody>
      </p:sp>
      <p:sp>
        <p:nvSpPr>
          <p:cNvPr id="15" name="object 15"/>
          <p:cNvSpPr/>
          <p:nvPr/>
        </p:nvSpPr>
        <p:spPr>
          <a:xfrm>
            <a:off x="233807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6" name="object 16"/>
          <p:cNvSpPr/>
          <p:nvPr/>
        </p:nvSpPr>
        <p:spPr>
          <a:xfrm>
            <a:off x="25332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17" name="object 17"/>
          <p:cNvSpPr/>
          <p:nvPr/>
        </p:nvSpPr>
        <p:spPr>
          <a:xfrm>
            <a:off x="2728517"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sz="1350" dirty="0"/>
          </a:p>
        </p:txBody>
      </p:sp>
      <p:sp>
        <p:nvSpPr>
          <p:cNvPr id="18" name="object 18"/>
          <p:cNvSpPr/>
          <p:nvPr/>
        </p:nvSpPr>
        <p:spPr>
          <a:xfrm>
            <a:off x="2920569"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sz="1350" dirty="0"/>
          </a:p>
        </p:txBody>
      </p:sp>
      <p:sp>
        <p:nvSpPr>
          <p:cNvPr id="19" name="object 19"/>
          <p:cNvSpPr/>
          <p:nvPr/>
        </p:nvSpPr>
        <p:spPr>
          <a:xfrm>
            <a:off x="31126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20" name="object 20"/>
          <p:cNvSpPr/>
          <p:nvPr/>
        </p:nvSpPr>
        <p:spPr>
          <a:xfrm>
            <a:off x="3307844"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sz="1350" dirty="0"/>
          </a:p>
        </p:txBody>
      </p:sp>
      <p:sp>
        <p:nvSpPr>
          <p:cNvPr id="21" name="object 21"/>
          <p:cNvSpPr/>
          <p:nvPr/>
        </p:nvSpPr>
        <p:spPr>
          <a:xfrm>
            <a:off x="3499897"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sz="1350" dirty="0"/>
          </a:p>
        </p:txBody>
      </p:sp>
      <p:sp>
        <p:nvSpPr>
          <p:cNvPr id="22" name="object 22"/>
          <p:cNvSpPr/>
          <p:nvPr/>
        </p:nvSpPr>
        <p:spPr>
          <a:xfrm>
            <a:off x="3691952"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23" name="object 23"/>
          <p:cNvSpPr/>
          <p:nvPr/>
        </p:nvSpPr>
        <p:spPr>
          <a:xfrm>
            <a:off x="3887172"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sz="1350" dirty="0"/>
          </a:p>
        </p:txBody>
      </p:sp>
      <p:sp>
        <p:nvSpPr>
          <p:cNvPr id="24" name="object 24"/>
          <p:cNvSpPr/>
          <p:nvPr/>
        </p:nvSpPr>
        <p:spPr>
          <a:xfrm>
            <a:off x="408239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25" name="object 25"/>
          <p:cNvSpPr/>
          <p:nvPr/>
        </p:nvSpPr>
        <p:spPr>
          <a:xfrm>
            <a:off x="4271299"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sz="1350" dirty="0"/>
          </a:p>
        </p:txBody>
      </p:sp>
      <p:sp>
        <p:nvSpPr>
          <p:cNvPr id="26" name="object 26"/>
          <p:cNvSpPr/>
          <p:nvPr/>
        </p:nvSpPr>
        <p:spPr>
          <a:xfrm>
            <a:off x="4466501"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sz="1350" dirty="0"/>
          </a:p>
        </p:txBody>
      </p:sp>
      <p:sp>
        <p:nvSpPr>
          <p:cNvPr id="27" name="object 27"/>
          <p:cNvSpPr/>
          <p:nvPr/>
        </p:nvSpPr>
        <p:spPr>
          <a:xfrm>
            <a:off x="4661720"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28" name="object 28"/>
          <p:cNvSpPr/>
          <p:nvPr/>
        </p:nvSpPr>
        <p:spPr>
          <a:xfrm>
            <a:off x="4853776" y="3594010"/>
            <a:ext cx="0" cy="69533"/>
          </a:xfrm>
          <a:custGeom>
            <a:avLst/>
            <a:gdLst/>
            <a:ahLst/>
            <a:cxnLst/>
            <a:rect l="l" t="t" r="r" b="b"/>
            <a:pathLst>
              <a:path h="92710">
                <a:moveTo>
                  <a:pt x="0" y="0"/>
                </a:moveTo>
                <a:lnTo>
                  <a:pt x="0" y="92361"/>
                </a:lnTo>
              </a:path>
            </a:pathLst>
          </a:custGeom>
          <a:ln w="50334">
            <a:solidFill>
              <a:srgbClr val="5D4837"/>
            </a:solidFill>
          </a:ln>
        </p:spPr>
        <p:txBody>
          <a:bodyPr wrap="square" lIns="0" tIns="0" rIns="0" bIns="0" rtlCol="0"/>
          <a:lstStyle/>
          <a:p>
            <a:endParaRPr sz="1350" dirty="0"/>
          </a:p>
        </p:txBody>
      </p:sp>
      <p:sp>
        <p:nvSpPr>
          <p:cNvPr id="29" name="object 29"/>
          <p:cNvSpPr/>
          <p:nvPr/>
        </p:nvSpPr>
        <p:spPr>
          <a:xfrm>
            <a:off x="5045828" y="3594010"/>
            <a:ext cx="0" cy="69533"/>
          </a:xfrm>
          <a:custGeom>
            <a:avLst/>
            <a:gdLst/>
            <a:ahLst/>
            <a:cxnLst/>
            <a:rect l="l" t="t" r="r" b="b"/>
            <a:pathLst>
              <a:path h="92710">
                <a:moveTo>
                  <a:pt x="0" y="0"/>
                </a:moveTo>
                <a:lnTo>
                  <a:pt x="0" y="92361"/>
                </a:lnTo>
              </a:path>
            </a:pathLst>
          </a:custGeom>
          <a:ln w="41997">
            <a:solidFill>
              <a:srgbClr val="5D4837"/>
            </a:solidFill>
          </a:ln>
        </p:spPr>
        <p:txBody>
          <a:bodyPr wrap="square" lIns="0" tIns="0" rIns="0" bIns="0" rtlCol="0"/>
          <a:lstStyle/>
          <a:p>
            <a:endParaRPr sz="1350" dirty="0"/>
          </a:p>
        </p:txBody>
      </p:sp>
      <p:sp>
        <p:nvSpPr>
          <p:cNvPr id="30" name="object 30"/>
          <p:cNvSpPr/>
          <p:nvPr/>
        </p:nvSpPr>
        <p:spPr>
          <a:xfrm>
            <a:off x="52410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1" name="object 31"/>
          <p:cNvSpPr/>
          <p:nvPr/>
        </p:nvSpPr>
        <p:spPr>
          <a:xfrm>
            <a:off x="5433122"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sz="1350" dirty="0"/>
          </a:p>
        </p:txBody>
      </p:sp>
      <p:sp>
        <p:nvSpPr>
          <p:cNvPr id="32" name="object 32"/>
          <p:cNvSpPr/>
          <p:nvPr/>
        </p:nvSpPr>
        <p:spPr>
          <a:xfrm>
            <a:off x="5625175"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sz="1350" dirty="0"/>
          </a:p>
        </p:txBody>
      </p:sp>
      <p:sp>
        <p:nvSpPr>
          <p:cNvPr id="33" name="object 33"/>
          <p:cNvSpPr/>
          <p:nvPr/>
        </p:nvSpPr>
        <p:spPr>
          <a:xfrm>
            <a:off x="58203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4" name="object 34"/>
          <p:cNvSpPr/>
          <p:nvPr/>
        </p:nvSpPr>
        <p:spPr>
          <a:xfrm>
            <a:off x="6015599"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5" name="object 35"/>
          <p:cNvSpPr/>
          <p:nvPr/>
        </p:nvSpPr>
        <p:spPr>
          <a:xfrm>
            <a:off x="620451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6" name="object 36"/>
          <p:cNvSpPr/>
          <p:nvPr/>
        </p:nvSpPr>
        <p:spPr>
          <a:xfrm>
            <a:off x="639970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7" name="object 37"/>
          <p:cNvSpPr/>
          <p:nvPr/>
        </p:nvSpPr>
        <p:spPr>
          <a:xfrm>
            <a:off x="659492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38" name="object 38"/>
          <p:cNvSpPr/>
          <p:nvPr/>
        </p:nvSpPr>
        <p:spPr>
          <a:xfrm>
            <a:off x="6786998"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sz="1350" dirty="0"/>
          </a:p>
        </p:txBody>
      </p:sp>
      <p:sp>
        <p:nvSpPr>
          <p:cNvPr id="39" name="object 39"/>
          <p:cNvSpPr/>
          <p:nvPr/>
        </p:nvSpPr>
        <p:spPr>
          <a:xfrm>
            <a:off x="697905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sz="1350" dirty="0"/>
          </a:p>
        </p:txBody>
      </p:sp>
      <p:sp>
        <p:nvSpPr>
          <p:cNvPr id="40" name="object 40"/>
          <p:cNvSpPr/>
          <p:nvPr/>
        </p:nvSpPr>
        <p:spPr>
          <a:xfrm>
            <a:off x="7174254"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1" name="object 41"/>
          <p:cNvSpPr/>
          <p:nvPr/>
        </p:nvSpPr>
        <p:spPr>
          <a:xfrm>
            <a:off x="7366325" y="3594010"/>
            <a:ext cx="0" cy="69533"/>
          </a:xfrm>
          <a:custGeom>
            <a:avLst/>
            <a:gdLst/>
            <a:ahLst/>
            <a:cxnLst/>
            <a:rect l="l" t="t" r="r" b="b"/>
            <a:pathLst>
              <a:path h="92710">
                <a:moveTo>
                  <a:pt x="0" y="0"/>
                </a:moveTo>
                <a:lnTo>
                  <a:pt x="0" y="92361"/>
                </a:lnTo>
              </a:path>
            </a:pathLst>
          </a:custGeom>
          <a:ln w="50393">
            <a:solidFill>
              <a:srgbClr val="5D4837"/>
            </a:solidFill>
          </a:ln>
        </p:spPr>
        <p:txBody>
          <a:bodyPr wrap="square" lIns="0" tIns="0" rIns="0" bIns="0" rtlCol="0"/>
          <a:lstStyle/>
          <a:p>
            <a:endParaRPr sz="1350" dirty="0"/>
          </a:p>
        </p:txBody>
      </p:sp>
      <p:sp>
        <p:nvSpPr>
          <p:cNvPr id="42" name="object 42"/>
          <p:cNvSpPr/>
          <p:nvPr/>
        </p:nvSpPr>
        <p:spPr>
          <a:xfrm>
            <a:off x="7558397"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3" name="object 43"/>
          <p:cNvSpPr/>
          <p:nvPr/>
        </p:nvSpPr>
        <p:spPr>
          <a:xfrm>
            <a:off x="7753601" y="3594010"/>
            <a:ext cx="0" cy="69533"/>
          </a:xfrm>
          <a:custGeom>
            <a:avLst/>
            <a:gdLst/>
            <a:ahLst/>
            <a:cxnLst/>
            <a:rect l="l" t="t" r="r" b="b"/>
            <a:pathLst>
              <a:path h="92710">
                <a:moveTo>
                  <a:pt x="0" y="0"/>
                </a:moveTo>
                <a:lnTo>
                  <a:pt x="0" y="92361"/>
                </a:lnTo>
              </a:path>
            </a:pathLst>
          </a:custGeom>
          <a:ln w="41938">
            <a:solidFill>
              <a:srgbClr val="5D4837"/>
            </a:solidFill>
          </a:ln>
        </p:spPr>
        <p:txBody>
          <a:bodyPr wrap="square" lIns="0" tIns="0" rIns="0" bIns="0" rtlCol="0"/>
          <a:lstStyle/>
          <a:p>
            <a:endParaRPr sz="1350" dirty="0"/>
          </a:p>
        </p:txBody>
      </p:sp>
      <p:sp>
        <p:nvSpPr>
          <p:cNvPr id="44" name="object 44"/>
          <p:cNvSpPr/>
          <p:nvPr/>
        </p:nvSpPr>
        <p:spPr>
          <a:xfrm>
            <a:off x="794880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5" name="object 45"/>
          <p:cNvSpPr/>
          <p:nvPr/>
        </p:nvSpPr>
        <p:spPr>
          <a:xfrm>
            <a:off x="8137725"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6" name="object 46"/>
          <p:cNvSpPr/>
          <p:nvPr/>
        </p:nvSpPr>
        <p:spPr>
          <a:xfrm>
            <a:off x="8332948"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7" name="object 47"/>
          <p:cNvSpPr/>
          <p:nvPr/>
        </p:nvSpPr>
        <p:spPr>
          <a:xfrm>
            <a:off x="852813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48" name="object 48"/>
          <p:cNvSpPr/>
          <p:nvPr/>
        </p:nvSpPr>
        <p:spPr>
          <a:xfrm>
            <a:off x="8720201"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sz="1350" dirty="0"/>
          </a:p>
        </p:txBody>
      </p:sp>
      <p:sp>
        <p:nvSpPr>
          <p:cNvPr id="49" name="object 49"/>
          <p:cNvSpPr/>
          <p:nvPr/>
        </p:nvSpPr>
        <p:spPr>
          <a:xfrm>
            <a:off x="8912276"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50" name="object 50"/>
          <p:cNvSpPr/>
          <p:nvPr/>
        </p:nvSpPr>
        <p:spPr>
          <a:xfrm>
            <a:off x="9107477" y="3594010"/>
            <a:ext cx="0" cy="69533"/>
          </a:xfrm>
          <a:custGeom>
            <a:avLst/>
            <a:gdLst/>
            <a:ahLst/>
            <a:cxnLst/>
            <a:rect l="l" t="t" r="r" b="b"/>
            <a:pathLst>
              <a:path h="92710">
                <a:moveTo>
                  <a:pt x="0" y="0"/>
                </a:moveTo>
                <a:lnTo>
                  <a:pt x="0" y="92361"/>
                </a:lnTo>
              </a:path>
            </a:pathLst>
          </a:custGeom>
          <a:ln w="41947">
            <a:solidFill>
              <a:srgbClr val="5D4837"/>
            </a:solidFill>
          </a:ln>
        </p:spPr>
        <p:txBody>
          <a:bodyPr wrap="square" lIns="0" tIns="0" rIns="0" bIns="0" rtlCol="0"/>
          <a:lstStyle/>
          <a:p>
            <a:endParaRPr sz="1350" dirty="0"/>
          </a:p>
        </p:txBody>
      </p:sp>
      <p:sp>
        <p:nvSpPr>
          <p:cNvPr id="51" name="object 51"/>
          <p:cNvSpPr/>
          <p:nvPr/>
        </p:nvSpPr>
        <p:spPr>
          <a:xfrm>
            <a:off x="9299529" y="3594010"/>
            <a:ext cx="0" cy="69533"/>
          </a:xfrm>
          <a:custGeom>
            <a:avLst/>
            <a:gdLst/>
            <a:ahLst/>
            <a:cxnLst/>
            <a:rect l="l" t="t" r="r" b="b"/>
            <a:pathLst>
              <a:path h="92710">
                <a:moveTo>
                  <a:pt x="0" y="0"/>
                </a:moveTo>
                <a:lnTo>
                  <a:pt x="0" y="92361"/>
                </a:lnTo>
              </a:path>
            </a:pathLst>
          </a:custGeom>
          <a:ln w="50385">
            <a:solidFill>
              <a:srgbClr val="5D4837"/>
            </a:solidFill>
          </a:ln>
        </p:spPr>
        <p:txBody>
          <a:bodyPr wrap="square" lIns="0" tIns="0" rIns="0" bIns="0" rtlCol="0"/>
          <a:lstStyle/>
          <a:p>
            <a:endParaRPr sz="1350" dirty="0"/>
          </a:p>
        </p:txBody>
      </p:sp>
      <p:sp>
        <p:nvSpPr>
          <p:cNvPr id="52" name="object 52"/>
          <p:cNvSpPr/>
          <p:nvPr/>
        </p:nvSpPr>
        <p:spPr>
          <a:xfrm>
            <a:off x="9491603" y="3594010"/>
            <a:ext cx="0" cy="69533"/>
          </a:xfrm>
          <a:custGeom>
            <a:avLst/>
            <a:gdLst/>
            <a:ahLst/>
            <a:cxnLst/>
            <a:rect l="l" t="t" r="r" b="b"/>
            <a:pathLst>
              <a:path h="92710">
                <a:moveTo>
                  <a:pt x="0" y="0"/>
                </a:moveTo>
                <a:lnTo>
                  <a:pt x="0" y="92361"/>
                </a:lnTo>
              </a:path>
            </a:pathLst>
          </a:custGeom>
          <a:ln w="41989">
            <a:solidFill>
              <a:srgbClr val="5D4837"/>
            </a:solidFill>
          </a:ln>
        </p:spPr>
        <p:txBody>
          <a:bodyPr wrap="square" lIns="0" tIns="0" rIns="0" bIns="0" rtlCol="0"/>
          <a:lstStyle/>
          <a:p>
            <a:endParaRPr sz="1350" dirty="0"/>
          </a:p>
        </p:txBody>
      </p:sp>
      <p:sp>
        <p:nvSpPr>
          <p:cNvPr id="53" name="object 53"/>
          <p:cNvSpPr/>
          <p:nvPr/>
        </p:nvSpPr>
        <p:spPr>
          <a:xfrm>
            <a:off x="2397876" y="4116794"/>
            <a:ext cx="5101113" cy="1883569"/>
          </a:xfrm>
          <a:custGeom>
            <a:avLst/>
            <a:gdLst/>
            <a:ahLst/>
            <a:cxnLst/>
            <a:rect l="l" t="t" r="r" b="b"/>
            <a:pathLst>
              <a:path w="6801484" h="2511425">
                <a:moveTo>
                  <a:pt x="3833355" y="8398"/>
                </a:moveTo>
                <a:lnTo>
                  <a:pt x="2975917" y="8398"/>
                </a:lnTo>
                <a:lnTo>
                  <a:pt x="3030634" y="0"/>
                </a:lnTo>
                <a:lnTo>
                  <a:pt x="3778639" y="0"/>
                </a:lnTo>
                <a:lnTo>
                  <a:pt x="3833355" y="8398"/>
                </a:lnTo>
                <a:close/>
              </a:path>
              <a:path w="6801484" h="2511425">
                <a:moveTo>
                  <a:pt x="3995841" y="25195"/>
                </a:moveTo>
                <a:lnTo>
                  <a:pt x="2813425" y="25195"/>
                </a:lnTo>
                <a:lnTo>
                  <a:pt x="2921472" y="8398"/>
                </a:lnTo>
                <a:lnTo>
                  <a:pt x="3887798" y="8398"/>
                </a:lnTo>
                <a:lnTo>
                  <a:pt x="3995841" y="25195"/>
                </a:lnTo>
                <a:close/>
              </a:path>
              <a:path w="6801484" h="2511425">
                <a:moveTo>
                  <a:pt x="121158" y="2511156"/>
                </a:moveTo>
                <a:lnTo>
                  <a:pt x="0" y="2511156"/>
                </a:lnTo>
                <a:lnTo>
                  <a:pt x="0" y="2032440"/>
                </a:lnTo>
                <a:lnTo>
                  <a:pt x="11272" y="1990448"/>
                </a:lnTo>
                <a:lnTo>
                  <a:pt x="23333" y="1948455"/>
                </a:lnTo>
                <a:lnTo>
                  <a:pt x="36174" y="1906463"/>
                </a:lnTo>
                <a:lnTo>
                  <a:pt x="49789" y="1872869"/>
                </a:lnTo>
                <a:lnTo>
                  <a:pt x="64173" y="1830876"/>
                </a:lnTo>
                <a:lnTo>
                  <a:pt x="79319" y="1788883"/>
                </a:lnTo>
                <a:lnTo>
                  <a:pt x="95220" y="1755289"/>
                </a:lnTo>
                <a:lnTo>
                  <a:pt x="111870" y="1713297"/>
                </a:lnTo>
                <a:lnTo>
                  <a:pt x="129263" y="1679703"/>
                </a:lnTo>
                <a:lnTo>
                  <a:pt x="147393" y="1637710"/>
                </a:lnTo>
                <a:lnTo>
                  <a:pt x="166252" y="1604116"/>
                </a:lnTo>
                <a:lnTo>
                  <a:pt x="185835" y="1570522"/>
                </a:lnTo>
                <a:lnTo>
                  <a:pt x="206136" y="1528529"/>
                </a:lnTo>
                <a:lnTo>
                  <a:pt x="227148" y="1494935"/>
                </a:lnTo>
                <a:lnTo>
                  <a:pt x="248864" y="1461341"/>
                </a:lnTo>
                <a:lnTo>
                  <a:pt x="271278" y="1419349"/>
                </a:lnTo>
                <a:lnTo>
                  <a:pt x="294385" y="1385755"/>
                </a:lnTo>
                <a:lnTo>
                  <a:pt x="318177" y="1352161"/>
                </a:lnTo>
                <a:lnTo>
                  <a:pt x="342648" y="1318567"/>
                </a:lnTo>
                <a:lnTo>
                  <a:pt x="367792" y="1284972"/>
                </a:lnTo>
                <a:lnTo>
                  <a:pt x="393602" y="1251378"/>
                </a:lnTo>
                <a:lnTo>
                  <a:pt x="420073" y="1217784"/>
                </a:lnTo>
                <a:lnTo>
                  <a:pt x="447197" y="1184190"/>
                </a:lnTo>
                <a:lnTo>
                  <a:pt x="474969" y="1150596"/>
                </a:lnTo>
                <a:lnTo>
                  <a:pt x="503382" y="1117002"/>
                </a:lnTo>
                <a:lnTo>
                  <a:pt x="532429" y="1083408"/>
                </a:lnTo>
                <a:lnTo>
                  <a:pt x="562105" y="1049814"/>
                </a:lnTo>
                <a:lnTo>
                  <a:pt x="592403" y="1016220"/>
                </a:lnTo>
                <a:lnTo>
                  <a:pt x="623317" y="991024"/>
                </a:lnTo>
                <a:lnTo>
                  <a:pt x="654839" y="957430"/>
                </a:lnTo>
                <a:lnTo>
                  <a:pt x="686965" y="923836"/>
                </a:lnTo>
                <a:lnTo>
                  <a:pt x="719687" y="898641"/>
                </a:lnTo>
                <a:lnTo>
                  <a:pt x="753000" y="865047"/>
                </a:lnTo>
                <a:lnTo>
                  <a:pt x="786896" y="839851"/>
                </a:lnTo>
                <a:lnTo>
                  <a:pt x="821370" y="814656"/>
                </a:lnTo>
                <a:lnTo>
                  <a:pt x="856415" y="781061"/>
                </a:lnTo>
                <a:lnTo>
                  <a:pt x="892024" y="755866"/>
                </a:lnTo>
                <a:lnTo>
                  <a:pt x="928193" y="730670"/>
                </a:lnTo>
                <a:lnTo>
                  <a:pt x="964913" y="697076"/>
                </a:lnTo>
                <a:lnTo>
                  <a:pt x="1039984" y="646685"/>
                </a:lnTo>
                <a:lnTo>
                  <a:pt x="1117187" y="596294"/>
                </a:lnTo>
                <a:lnTo>
                  <a:pt x="1196471" y="545903"/>
                </a:lnTo>
                <a:lnTo>
                  <a:pt x="1277785" y="495512"/>
                </a:lnTo>
                <a:lnTo>
                  <a:pt x="1319188" y="478715"/>
                </a:lnTo>
                <a:lnTo>
                  <a:pt x="1403452" y="428324"/>
                </a:lnTo>
                <a:lnTo>
                  <a:pt x="1446301" y="411527"/>
                </a:lnTo>
                <a:lnTo>
                  <a:pt x="1489619" y="386331"/>
                </a:lnTo>
                <a:lnTo>
                  <a:pt x="1533401" y="369534"/>
                </a:lnTo>
                <a:lnTo>
                  <a:pt x="1577639" y="344339"/>
                </a:lnTo>
                <a:lnTo>
                  <a:pt x="1759031" y="277151"/>
                </a:lnTo>
                <a:lnTo>
                  <a:pt x="1805458" y="251955"/>
                </a:lnTo>
                <a:lnTo>
                  <a:pt x="1899560" y="218361"/>
                </a:lnTo>
                <a:lnTo>
                  <a:pt x="1947222" y="209962"/>
                </a:lnTo>
                <a:lnTo>
                  <a:pt x="2092583" y="159571"/>
                </a:lnTo>
                <a:lnTo>
                  <a:pt x="2141805" y="151173"/>
                </a:lnTo>
                <a:lnTo>
                  <a:pt x="2191402" y="134376"/>
                </a:lnTo>
                <a:lnTo>
                  <a:pt x="2241366" y="125977"/>
                </a:lnTo>
                <a:lnTo>
                  <a:pt x="2291692" y="109180"/>
                </a:lnTo>
                <a:lnTo>
                  <a:pt x="2342373" y="100782"/>
                </a:lnTo>
                <a:lnTo>
                  <a:pt x="2393402" y="83985"/>
                </a:lnTo>
                <a:lnTo>
                  <a:pt x="2759835" y="25195"/>
                </a:lnTo>
                <a:lnTo>
                  <a:pt x="4049427" y="25195"/>
                </a:lnTo>
                <a:lnTo>
                  <a:pt x="4415813" y="83985"/>
                </a:lnTo>
                <a:lnTo>
                  <a:pt x="4466831" y="100782"/>
                </a:lnTo>
                <a:lnTo>
                  <a:pt x="4517499" y="109180"/>
                </a:lnTo>
                <a:lnTo>
                  <a:pt x="4567811" y="125977"/>
                </a:lnTo>
                <a:lnTo>
                  <a:pt x="4617760" y="134376"/>
                </a:lnTo>
                <a:lnTo>
                  <a:pt x="4667340" y="151173"/>
                </a:lnTo>
                <a:lnTo>
                  <a:pt x="4716544" y="159571"/>
                </a:lnTo>
                <a:lnTo>
                  <a:pt x="4837819" y="201564"/>
                </a:lnTo>
                <a:lnTo>
                  <a:pt x="3308081" y="201564"/>
                </a:lnTo>
                <a:lnTo>
                  <a:pt x="3252579" y="209962"/>
                </a:lnTo>
                <a:lnTo>
                  <a:pt x="3087584" y="209962"/>
                </a:lnTo>
                <a:lnTo>
                  <a:pt x="3033114" y="218361"/>
                </a:lnTo>
                <a:lnTo>
                  <a:pt x="2925008" y="218361"/>
                </a:lnTo>
                <a:lnTo>
                  <a:pt x="2765041" y="243556"/>
                </a:lnTo>
                <a:lnTo>
                  <a:pt x="2712332" y="243556"/>
                </a:lnTo>
                <a:lnTo>
                  <a:pt x="2504747" y="277151"/>
                </a:lnTo>
                <a:lnTo>
                  <a:pt x="2453699" y="293948"/>
                </a:lnTo>
                <a:lnTo>
                  <a:pt x="2352671" y="310745"/>
                </a:lnTo>
                <a:lnTo>
                  <a:pt x="2302705" y="327542"/>
                </a:lnTo>
                <a:lnTo>
                  <a:pt x="2253113" y="335940"/>
                </a:lnTo>
                <a:lnTo>
                  <a:pt x="2203903" y="352737"/>
                </a:lnTo>
                <a:lnTo>
                  <a:pt x="2155082" y="361136"/>
                </a:lnTo>
                <a:lnTo>
                  <a:pt x="1870715" y="461918"/>
                </a:lnTo>
                <a:lnTo>
                  <a:pt x="1689808" y="529106"/>
                </a:lnTo>
                <a:lnTo>
                  <a:pt x="1645729" y="554302"/>
                </a:lnTo>
                <a:lnTo>
                  <a:pt x="1602124" y="571099"/>
                </a:lnTo>
                <a:lnTo>
                  <a:pt x="1559000" y="596294"/>
                </a:lnTo>
                <a:lnTo>
                  <a:pt x="1516363" y="613091"/>
                </a:lnTo>
                <a:lnTo>
                  <a:pt x="1474221" y="638287"/>
                </a:lnTo>
                <a:lnTo>
                  <a:pt x="1432581" y="655084"/>
                </a:lnTo>
                <a:lnTo>
                  <a:pt x="1350834" y="705475"/>
                </a:lnTo>
                <a:lnTo>
                  <a:pt x="1271178" y="755866"/>
                </a:lnTo>
                <a:lnTo>
                  <a:pt x="1193671" y="806257"/>
                </a:lnTo>
                <a:lnTo>
                  <a:pt x="1118368" y="856648"/>
                </a:lnTo>
                <a:lnTo>
                  <a:pt x="1081562" y="881844"/>
                </a:lnTo>
                <a:lnTo>
                  <a:pt x="1045327" y="907039"/>
                </a:lnTo>
                <a:lnTo>
                  <a:pt x="1009672" y="932235"/>
                </a:lnTo>
                <a:lnTo>
                  <a:pt x="974603" y="965829"/>
                </a:lnTo>
                <a:lnTo>
                  <a:pt x="940128" y="991024"/>
                </a:lnTo>
                <a:lnTo>
                  <a:pt x="906254" y="1024618"/>
                </a:lnTo>
                <a:lnTo>
                  <a:pt x="872987" y="1049814"/>
                </a:lnTo>
                <a:lnTo>
                  <a:pt x="840335" y="1075010"/>
                </a:lnTo>
                <a:lnTo>
                  <a:pt x="808305" y="1108604"/>
                </a:lnTo>
                <a:lnTo>
                  <a:pt x="776904" y="1142198"/>
                </a:lnTo>
                <a:lnTo>
                  <a:pt x="746138" y="1167393"/>
                </a:lnTo>
                <a:lnTo>
                  <a:pt x="716015" y="1200987"/>
                </a:lnTo>
                <a:lnTo>
                  <a:pt x="686543" y="1234581"/>
                </a:lnTo>
                <a:lnTo>
                  <a:pt x="657727" y="1268175"/>
                </a:lnTo>
                <a:lnTo>
                  <a:pt x="629576" y="1293371"/>
                </a:lnTo>
                <a:lnTo>
                  <a:pt x="602096" y="1326965"/>
                </a:lnTo>
                <a:lnTo>
                  <a:pt x="575294" y="1360559"/>
                </a:lnTo>
                <a:lnTo>
                  <a:pt x="549178" y="1394153"/>
                </a:lnTo>
                <a:lnTo>
                  <a:pt x="523754" y="1427747"/>
                </a:lnTo>
                <a:lnTo>
                  <a:pt x="499029" y="1461341"/>
                </a:lnTo>
                <a:lnTo>
                  <a:pt x="475011" y="1494935"/>
                </a:lnTo>
                <a:lnTo>
                  <a:pt x="451706" y="1536928"/>
                </a:lnTo>
                <a:lnTo>
                  <a:pt x="429122" y="1570522"/>
                </a:lnTo>
                <a:lnTo>
                  <a:pt x="407266" y="1604116"/>
                </a:lnTo>
                <a:lnTo>
                  <a:pt x="386145" y="1637710"/>
                </a:lnTo>
                <a:lnTo>
                  <a:pt x="365765" y="1679703"/>
                </a:lnTo>
                <a:lnTo>
                  <a:pt x="346134" y="1713297"/>
                </a:lnTo>
                <a:lnTo>
                  <a:pt x="327259" y="1746891"/>
                </a:lnTo>
                <a:lnTo>
                  <a:pt x="309147" y="1788883"/>
                </a:lnTo>
                <a:lnTo>
                  <a:pt x="291806" y="1822477"/>
                </a:lnTo>
                <a:lnTo>
                  <a:pt x="275241" y="1864470"/>
                </a:lnTo>
                <a:lnTo>
                  <a:pt x="259460" y="1898064"/>
                </a:lnTo>
                <a:lnTo>
                  <a:pt x="244471" y="1940057"/>
                </a:lnTo>
                <a:lnTo>
                  <a:pt x="230280" y="1973651"/>
                </a:lnTo>
                <a:lnTo>
                  <a:pt x="216894" y="2015643"/>
                </a:lnTo>
                <a:lnTo>
                  <a:pt x="204321" y="2057636"/>
                </a:lnTo>
                <a:lnTo>
                  <a:pt x="192567" y="2091230"/>
                </a:lnTo>
                <a:lnTo>
                  <a:pt x="181640" y="2133223"/>
                </a:lnTo>
                <a:lnTo>
                  <a:pt x="171547" y="2175215"/>
                </a:lnTo>
                <a:lnTo>
                  <a:pt x="162294" y="2208809"/>
                </a:lnTo>
                <a:lnTo>
                  <a:pt x="153888" y="2250802"/>
                </a:lnTo>
                <a:lnTo>
                  <a:pt x="146338" y="2292794"/>
                </a:lnTo>
                <a:lnTo>
                  <a:pt x="139649" y="2334787"/>
                </a:lnTo>
                <a:lnTo>
                  <a:pt x="133830" y="2376780"/>
                </a:lnTo>
                <a:lnTo>
                  <a:pt x="128886" y="2418772"/>
                </a:lnTo>
                <a:lnTo>
                  <a:pt x="124825" y="2460765"/>
                </a:lnTo>
                <a:lnTo>
                  <a:pt x="121655" y="2502757"/>
                </a:lnTo>
                <a:lnTo>
                  <a:pt x="121158" y="2511156"/>
                </a:lnTo>
                <a:close/>
              </a:path>
              <a:path w="6801484" h="2511425">
                <a:moveTo>
                  <a:pt x="3476008" y="209962"/>
                </a:moveTo>
                <a:lnTo>
                  <a:pt x="3331963" y="209962"/>
                </a:lnTo>
                <a:lnTo>
                  <a:pt x="3308081" y="201564"/>
                </a:lnTo>
                <a:lnTo>
                  <a:pt x="3501193" y="201564"/>
                </a:lnTo>
                <a:lnTo>
                  <a:pt x="3476008" y="209962"/>
                </a:lnTo>
                <a:close/>
              </a:path>
              <a:path w="6801484" h="2511425">
                <a:moveTo>
                  <a:pt x="6800878" y="2511156"/>
                </a:moveTo>
                <a:lnTo>
                  <a:pt x="6679749" y="2511156"/>
                </a:lnTo>
                <a:lnTo>
                  <a:pt x="6679256" y="2502757"/>
                </a:lnTo>
                <a:lnTo>
                  <a:pt x="6676104" y="2460765"/>
                </a:lnTo>
                <a:lnTo>
                  <a:pt x="6672066" y="2418772"/>
                </a:lnTo>
                <a:lnTo>
                  <a:pt x="6667151" y="2376780"/>
                </a:lnTo>
                <a:lnTo>
                  <a:pt x="6661364" y="2334787"/>
                </a:lnTo>
                <a:lnTo>
                  <a:pt x="6654714" y="2292794"/>
                </a:lnTo>
                <a:lnTo>
                  <a:pt x="6647206" y="2250802"/>
                </a:lnTo>
                <a:lnTo>
                  <a:pt x="6638847" y="2208809"/>
                </a:lnTo>
                <a:lnTo>
                  <a:pt x="6629645" y="2175215"/>
                </a:lnTo>
                <a:lnTo>
                  <a:pt x="6619607" y="2133223"/>
                </a:lnTo>
                <a:lnTo>
                  <a:pt x="6608739" y="2091230"/>
                </a:lnTo>
                <a:lnTo>
                  <a:pt x="6597049" y="2057636"/>
                </a:lnTo>
                <a:lnTo>
                  <a:pt x="6584543" y="2015643"/>
                </a:lnTo>
                <a:lnTo>
                  <a:pt x="6571229" y="1973651"/>
                </a:lnTo>
                <a:lnTo>
                  <a:pt x="6557113" y="1940057"/>
                </a:lnTo>
                <a:lnTo>
                  <a:pt x="6542202" y="1898064"/>
                </a:lnTo>
                <a:lnTo>
                  <a:pt x="6526503" y="1864470"/>
                </a:lnTo>
                <a:lnTo>
                  <a:pt x="6510023" y="1822477"/>
                </a:lnTo>
                <a:lnTo>
                  <a:pt x="6492769" y="1788883"/>
                </a:lnTo>
                <a:lnTo>
                  <a:pt x="6474749" y="1746891"/>
                </a:lnTo>
                <a:lnTo>
                  <a:pt x="6455968" y="1713297"/>
                </a:lnTo>
                <a:lnTo>
                  <a:pt x="6436434" y="1679703"/>
                </a:lnTo>
                <a:lnTo>
                  <a:pt x="6416154" y="1637710"/>
                </a:lnTo>
                <a:lnTo>
                  <a:pt x="6395135" y="1604116"/>
                </a:lnTo>
                <a:lnTo>
                  <a:pt x="6373384" y="1570522"/>
                </a:lnTo>
                <a:lnTo>
                  <a:pt x="6350907" y="1536928"/>
                </a:lnTo>
                <a:lnTo>
                  <a:pt x="6327712" y="1494935"/>
                </a:lnTo>
                <a:lnTo>
                  <a:pt x="6303806" y="1461341"/>
                </a:lnTo>
                <a:lnTo>
                  <a:pt x="6279195" y="1427747"/>
                </a:lnTo>
                <a:lnTo>
                  <a:pt x="6253887" y="1394153"/>
                </a:lnTo>
                <a:lnTo>
                  <a:pt x="6227888" y="1360559"/>
                </a:lnTo>
                <a:lnTo>
                  <a:pt x="6201205" y="1326965"/>
                </a:lnTo>
                <a:lnTo>
                  <a:pt x="6173846" y="1293371"/>
                </a:lnTo>
                <a:lnTo>
                  <a:pt x="6145817" y="1268175"/>
                </a:lnTo>
                <a:lnTo>
                  <a:pt x="6117125" y="1234581"/>
                </a:lnTo>
                <a:lnTo>
                  <a:pt x="6087778" y="1200987"/>
                </a:lnTo>
                <a:lnTo>
                  <a:pt x="6057781" y="1167393"/>
                </a:lnTo>
                <a:lnTo>
                  <a:pt x="6027143" y="1142198"/>
                </a:lnTo>
                <a:lnTo>
                  <a:pt x="5995870" y="1108604"/>
                </a:lnTo>
                <a:lnTo>
                  <a:pt x="5963968" y="1075010"/>
                </a:lnTo>
                <a:lnTo>
                  <a:pt x="5931446" y="1049814"/>
                </a:lnTo>
                <a:lnTo>
                  <a:pt x="5898309" y="1024618"/>
                </a:lnTo>
                <a:lnTo>
                  <a:pt x="5864565" y="991024"/>
                </a:lnTo>
                <a:lnTo>
                  <a:pt x="5830221" y="965829"/>
                </a:lnTo>
                <a:lnTo>
                  <a:pt x="5795283" y="932235"/>
                </a:lnTo>
                <a:lnTo>
                  <a:pt x="5759759" y="907039"/>
                </a:lnTo>
                <a:lnTo>
                  <a:pt x="5723656" y="881844"/>
                </a:lnTo>
                <a:lnTo>
                  <a:pt x="5686980" y="856648"/>
                </a:lnTo>
                <a:lnTo>
                  <a:pt x="5611939" y="806257"/>
                </a:lnTo>
                <a:lnTo>
                  <a:pt x="5534691" y="755866"/>
                </a:lnTo>
                <a:lnTo>
                  <a:pt x="5455293" y="705475"/>
                </a:lnTo>
                <a:lnTo>
                  <a:pt x="5373798" y="655084"/>
                </a:lnTo>
                <a:lnTo>
                  <a:pt x="5332283" y="638287"/>
                </a:lnTo>
                <a:lnTo>
                  <a:pt x="5290264" y="613091"/>
                </a:lnTo>
                <a:lnTo>
                  <a:pt x="5247750" y="596294"/>
                </a:lnTo>
                <a:lnTo>
                  <a:pt x="5204746" y="571099"/>
                </a:lnTo>
                <a:lnTo>
                  <a:pt x="5161260" y="554302"/>
                </a:lnTo>
                <a:lnTo>
                  <a:pt x="5117299" y="529106"/>
                </a:lnTo>
                <a:lnTo>
                  <a:pt x="4936842" y="461918"/>
                </a:lnTo>
                <a:lnTo>
                  <a:pt x="4653079" y="361136"/>
                </a:lnTo>
                <a:lnTo>
                  <a:pt x="4604349" y="352737"/>
                </a:lnTo>
                <a:lnTo>
                  <a:pt x="4555227" y="335940"/>
                </a:lnTo>
                <a:lnTo>
                  <a:pt x="4505720" y="327542"/>
                </a:lnTo>
                <a:lnTo>
                  <a:pt x="4455835" y="310745"/>
                </a:lnTo>
                <a:lnTo>
                  <a:pt x="4354959" y="293948"/>
                </a:lnTo>
                <a:lnTo>
                  <a:pt x="4303982" y="277151"/>
                </a:lnTo>
                <a:lnTo>
                  <a:pt x="4096641" y="243556"/>
                </a:lnTo>
                <a:lnTo>
                  <a:pt x="4043983" y="243556"/>
                </a:lnTo>
                <a:lnTo>
                  <a:pt x="3884142" y="218361"/>
                </a:lnTo>
                <a:lnTo>
                  <a:pt x="3776097" y="218361"/>
                </a:lnTo>
                <a:lnTo>
                  <a:pt x="3721650" y="209962"/>
                </a:lnTo>
                <a:lnTo>
                  <a:pt x="3556693" y="209962"/>
                </a:lnTo>
                <a:lnTo>
                  <a:pt x="3501193" y="201564"/>
                </a:lnTo>
                <a:lnTo>
                  <a:pt x="4837819" y="201564"/>
                </a:lnTo>
                <a:lnTo>
                  <a:pt x="4861838" y="209962"/>
                </a:lnTo>
                <a:lnTo>
                  <a:pt x="4909475" y="218361"/>
                </a:lnTo>
                <a:lnTo>
                  <a:pt x="5003519" y="251955"/>
                </a:lnTo>
                <a:lnTo>
                  <a:pt x="5049914" y="277151"/>
                </a:lnTo>
                <a:lnTo>
                  <a:pt x="5231155" y="344339"/>
                </a:lnTo>
                <a:lnTo>
                  <a:pt x="5275350" y="369534"/>
                </a:lnTo>
                <a:lnTo>
                  <a:pt x="5319085" y="386331"/>
                </a:lnTo>
                <a:lnTo>
                  <a:pt x="5362354" y="411527"/>
                </a:lnTo>
                <a:lnTo>
                  <a:pt x="5405151" y="428324"/>
                </a:lnTo>
                <a:lnTo>
                  <a:pt x="5489303" y="478715"/>
                </a:lnTo>
                <a:lnTo>
                  <a:pt x="5530646" y="495512"/>
                </a:lnTo>
                <a:lnTo>
                  <a:pt x="5611830" y="545903"/>
                </a:lnTo>
                <a:lnTo>
                  <a:pt x="5690971" y="596294"/>
                </a:lnTo>
                <a:lnTo>
                  <a:pt x="5768018" y="646685"/>
                </a:lnTo>
                <a:lnTo>
                  <a:pt x="5842919" y="697076"/>
                </a:lnTo>
                <a:lnTo>
                  <a:pt x="5879548" y="730670"/>
                </a:lnTo>
                <a:lnTo>
                  <a:pt x="5915622" y="755866"/>
                </a:lnTo>
                <a:lnTo>
                  <a:pt x="5951134" y="781061"/>
                </a:lnTo>
                <a:lnTo>
                  <a:pt x="5986077" y="814656"/>
                </a:lnTo>
                <a:lnTo>
                  <a:pt x="6020445" y="839851"/>
                </a:lnTo>
                <a:lnTo>
                  <a:pt x="6054232" y="865047"/>
                </a:lnTo>
                <a:lnTo>
                  <a:pt x="6087430" y="898641"/>
                </a:lnTo>
                <a:lnTo>
                  <a:pt x="6120035" y="923836"/>
                </a:lnTo>
                <a:lnTo>
                  <a:pt x="6152038" y="957430"/>
                </a:lnTo>
                <a:lnTo>
                  <a:pt x="6183434" y="991024"/>
                </a:lnTo>
                <a:lnTo>
                  <a:pt x="6214217" y="1016220"/>
                </a:lnTo>
                <a:lnTo>
                  <a:pt x="6244380" y="1049814"/>
                </a:lnTo>
                <a:lnTo>
                  <a:pt x="6273916" y="1083408"/>
                </a:lnTo>
                <a:lnTo>
                  <a:pt x="6302819" y="1117002"/>
                </a:lnTo>
                <a:lnTo>
                  <a:pt x="6331083" y="1150596"/>
                </a:lnTo>
                <a:lnTo>
                  <a:pt x="6358701" y="1184190"/>
                </a:lnTo>
                <a:lnTo>
                  <a:pt x="6385666" y="1217784"/>
                </a:lnTo>
                <a:lnTo>
                  <a:pt x="6411973" y="1251378"/>
                </a:lnTo>
                <a:lnTo>
                  <a:pt x="6437615" y="1284972"/>
                </a:lnTo>
                <a:lnTo>
                  <a:pt x="6462586" y="1318567"/>
                </a:lnTo>
                <a:lnTo>
                  <a:pt x="6486878" y="1352161"/>
                </a:lnTo>
                <a:lnTo>
                  <a:pt x="6510486" y="1385755"/>
                </a:lnTo>
                <a:lnTo>
                  <a:pt x="6533403" y="1419349"/>
                </a:lnTo>
                <a:lnTo>
                  <a:pt x="6555623" y="1461341"/>
                </a:lnTo>
                <a:lnTo>
                  <a:pt x="6577140" y="1494935"/>
                </a:lnTo>
                <a:lnTo>
                  <a:pt x="6597946" y="1528529"/>
                </a:lnTo>
                <a:lnTo>
                  <a:pt x="6618035" y="1570522"/>
                </a:lnTo>
                <a:lnTo>
                  <a:pt x="6637402" y="1604116"/>
                </a:lnTo>
                <a:lnTo>
                  <a:pt x="6656039" y="1637710"/>
                </a:lnTo>
                <a:lnTo>
                  <a:pt x="6673940" y="1679703"/>
                </a:lnTo>
                <a:lnTo>
                  <a:pt x="6691100" y="1713297"/>
                </a:lnTo>
                <a:lnTo>
                  <a:pt x="6707510" y="1755289"/>
                </a:lnTo>
                <a:lnTo>
                  <a:pt x="6723165" y="1788883"/>
                </a:lnTo>
                <a:lnTo>
                  <a:pt x="6738059" y="1830876"/>
                </a:lnTo>
                <a:lnTo>
                  <a:pt x="6752184" y="1872869"/>
                </a:lnTo>
                <a:lnTo>
                  <a:pt x="6765536" y="1906463"/>
                </a:lnTo>
                <a:lnTo>
                  <a:pt x="6778106" y="1948455"/>
                </a:lnTo>
                <a:lnTo>
                  <a:pt x="6789889" y="1990448"/>
                </a:lnTo>
                <a:lnTo>
                  <a:pt x="6800878" y="2032440"/>
                </a:lnTo>
                <a:lnTo>
                  <a:pt x="6800878" y="2511156"/>
                </a:lnTo>
                <a:close/>
              </a:path>
              <a:path w="6801484" h="2511425">
                <a:moveTo>
                  <a:pt x="3400439" y="218361"/>
                </a:moveTo>
                <a:lnTo>
                  <a:pt x="3376567" y="209962"/>
                </a:lnTo>
                <a:lnTo>
                  <a:pt x="3425629" y="209962"/>
                </a:lnTo>
                <a:lnTo>
                  <a:pt x="3400439" y="218361"/>
                </a:lnTo>
                <a:close/>
              </a:path>
            </a:pathLst>
          </a:custGeom>
          <a:solidFill>
            <a:srgbClr val="424242"/>
          </a:solidFill>
        </p:spPr>
        <p:txBody>
          <a:bodyPr wrap="square" lIns="0" tIns="0" rIns="0" bIns="0" rtlCol="0"/>
          <a:lstStyle/>
          <a:p>
            <a:endParaRPr sz="1350" dirty="0"/>
          </a:p>
        </p:txBody>
      </p:sp>
      <p:sp>
        <p:nvSpPr>
          <p:cNvPr id="54" name="object 54"/>
          <p:cNvSpPr/>
          <p:nvPr/>
        </p:nvSpPr>
        <p:spPr>
          <a:xfrm>
            <a:off x="2397831" y="3745141"/>
            <a:ext cx="5101113" cy="1896428"/>
          </a:xfrm>
          <a:custGeom>
            <a:avLst/>
            <a:gdLst/>
            <a:ahLst/>
            <a:cxnLst/>
            <a:rect l="l" t="t" r="r" b="b"/>
            <a:pathLst>
              <a:path w="6801484" h="2528570">
                <a:moveTo>
                  <a:pt x="0" y="2527953"/>
                </a:moveTo>
                <a:lnTo>
                  <a:pt x="0" y="0"/>
                </a:lnTo>
                <a:lnTo>
                  <a:pt x="6800878" y="0"/>
                </a:lnTo>
                <a:lnTo>
                  <a:pt x="6800878" y="226759"/>
                </a:lnTo>
                <a:lnTo>
                  <a:pt x="256361" y="226759"/>
                </a:lnTo>
                <a:lnTo>
                  <a:pt x="213708" y="243556"/>
                </a:lnTo>
                <a:lnTo>
                  <a:pt x="175187" y="260353"/>
                </a:lnTo>
                <a:lnTo>
                  <a:pt x="141684" y="293948"/>
                </a:lnTo>
                <a:lnTo>
                  <a:pt x="114085" y="327542"/>
                </a:lnTo>
                <a:lnTo>
                  <a:pt x="93275" y="361136"/>
                </a:lnTo>
                <a:lnTo>
                  <a:pt x="80140" y="403128"/>
                </a:lnTo>
                <a:lnTo>
                  <a:pt x="75565" y="445121"/>
                </a:lnTo>
                <a:lnTo>
                  <a:pt x="75565" y="1982049"/>
                </a:lnTo>
                <a:lnTo>
                  <a:pt x="232577" y="1982049"/>
                </a:lnTo>
                <a:lnTo>
                  <a:pt x="227148" y="1990448"/>
                </a:lnTo>
                <a:lnTo>
                  <a:pt x="206136" y="2024042"/>
                </a:lnTo>
                <a:lnTo>
                  <a:pt x="185835" y="2066034"/>
                </a:lnTo>
                <a:lnTo>
                  <a:pt x="166252" y="2099629"/>
                </a:lnTo>
                <a:lnTo>
                  <a:pt x="147393" y="2133223"/>
                </a:lnTo>
                <a:lnTo>
                  <a:pt x="129263" y="2175215"/>
                </a:lnTo>
                <a:lnTo>
                  <a:pt x="111870" y="2208809"/>
                </a:lnTo>
                <a:lnTo>
                  <a:pt x="95220" y="2250802"/>
                </a:lnTo>
                <a:lnTo>
                  <a:pt x="79319" y="2284396"/>
                </a:lnTo>
                <a:lnTo>
                  <a:pt x="64173" y="2326388"/>
                </a:lnTo>
                <a:lnTo>
                  <a:pt x="49789" y="2368381"/>
                </a:lnTo>
                <a:lnTo>
                  <a:pt x="36174" y="2401975"/>
                </a:lnTo>
                <a:lnTo>
                  <a:pt x="23333" y="2443968"/>
                </a:lnTo>
                <a:lnTo>
                  <a:pt x="11272" y="2485960"/>
                </a:lnTo>
                <a:lnTo>
                  <a:pt x="0" y="2527953"/>
                </a:lnTo>
                <a:close/>
              </a:path>
              <a:path w="6801484" h="2528570">
                <a:moveTo>
                  <a:pt x="232577" y="1982049"/>
                </a:moveTo>
                <a:lnTo>
                  <a:pt x="117554" y="1982049"/>
                </a:lnTo>
                <a:lnTo>
                  <a:pt x="141450" y="1931658"/>
                </a:lnTo>
                <a:lnTo>
                  <a:pt x="166337" y="1889666"/>
                </a:lnTo>
                <a:lnTo>
                  <a:pt x="192180" y="1847673"/>
                </a:lnTo>
                <a:lnTo>
                  <a:pt x="218940" y="1814079"/>
                </a:lnTo>
                <a:lnTo>
                  <a:pt x="246582" y="1772086"/>
                </a:lnTo>
                <a:lnTo>
                  <a:pt x="275069" y="1730094"/>
                </a:lnTo>
                <a:lnTo>
                  <a:pt x="304364" y="1696500"/>
                </a:lnTo>
                <a:lnTo>
                  <a:pt x="334430" y="1654507"/>
                </a:lnTo>
                <a:lnTo>
                  <a:pt x="365230" y="1612515"/>
                </a:lnTo>
                <a:lnTo>
                  <a:pt x="396727" y="1578921"/>
                </a:lnTo>
                <a:lnTo>
                  <a:pt x="428886" y="1545326"/>
                </a:lnTo>
                <a:lnTo>
                  <a:pt x="461668" y="1503334"/>
                </a:lnTo>
                <a:lnTo>
                  <a:pt x="495037" y="1469740"/>
                </a:lnTo>
                <a:lnTo>
                  <a:pt x="528957" y="1436146"/>
                </a:lnTo>
                <a:lnTo>
                  <a:pt x="528957" y="445121"/>
                </a:lnTo>
                <a:lnTo>
                  <a:pt x="524382" y="403128"/>
                </a:lnTo>
                <a:lnTo>
                  <a:pt x="511246" y="361136"/>
                </a:lnTo>
                <a:lnTo>
                  <a:pt x="490436" y="327542"/>
                </a:lnTo>
                <a:lnTo>
                  <a:pt x="462837" y="293948"/>
                </a:lnTo>
                <a:lnTo>
                  <a:pt x="429334" y="260353"/>
                </a:lnTo>
                <a:lnTo>
                  <a:pt x="390814" y="243556"/>
                </a:lnTo>
                <a:lnTo>
                  <a:pt x="348161" y="226759"/>
                </a:lnTo>
                <a:lnTo>
                  <a:pt x="812917" y="226759"/>
                </a:lnTo>
                <a:lnTo>
                  <a:pt x="771395" y="243556"/>
                </a:lnTo>
                <a:lnTo>
                  <a:pt x="733022" y="260353"/>
                </a:lnTo>
                <a:lnTo>
                  <a:pt x="698979" y="293948"/>
                </a:lnTo>
                <a:lnTo>
                  <a:pt x="670445" y="327542"/>
                </a:lnTo>
                <a:lnTo>
                  <a:pt x="648602" y="361136"/>
                </a:lnTo>
                <a:lnTo>
                  <a:pt x="634630" y="403128"/>
                </a:lnTo>
                <a:lnTo>
                  <a:pt x="629711" y="445121"/>
                </a:lnTo>
                <a:lnTo>
                  <a:pt x="629711" y="1335364"/>
                </a:lnTo>
                <a:lnTo>
                  <a:pt x="786896" y="1335364"/>
                </a:lnTo>
                <a:lnTo>
                  <a:pt x="753000" y="1360559"/>
                </a:lnTo>
                <a:lnTo>
                  <a:pt x="719687" y="1394153"/>
                </a:lnTo>
                <a:lnTo>
                  <a:pt x="686965" y="1419349"/>
                </a:lnTo>
                <a:lnTo>
                  <a:pt x="654839" y="1452943"/>
                </a:lnTo>
                <a:lnTo>
                  <a:pt x="623317" y="1486537"/>
                </a:lnTo>
                <a:lnTo>
                  <a:pt x="592403" y="1511732"/>
                </a:lnTo>
                <a:lnTo>
                  <a:pt x="562105" y="1545326"/>
                </a:lnTo>
                <a:lnTo>
                  <a:pt x="532429" y="1578921"/>
                </a:lnTo>
                <a:lnTo>
                  <a:pt x="503382" y="1612515"/>
                </a:lnTo>
                <a:lnTo>
                  <a:pt x="474969" y="1646109"/>
                </a:lnTo>
                <a:lnTo>
                  <a:pt x="447197" y="1679703"/>
                </a:lnTo>
                <a:lnTo>
                  <a:pt x="420073" y="1713297"/>
                </a:lnTo>
                <a:lnTo>
                  <a:pt x="393602" y="1746891"/>
                </a:lnTo>
                <a:lnTo>
                  <a:pt x="367792" y="1780485"/>
                </a:lnTo>
                <a:lnTo>
                  <a:pt x="342648" y="1814079"/>
                </a:lnTo>
                <a:lnTo>
                  <a:pt x="318177" y="1847673"/>
                </a:lnTo>
                <a:lnTo>
                  <a:pt x="294385" y="1881267"/>
                </a:lnTo>
                <a:lnTo>
                  <a:pt x="271278" y="1914861"/>
                </a:lnTo>
                <a:lnTo>
                  <a:pt x="248864" y="1956854"/>
                </a:lnTo>
                <a:lnTo>
                  <a:pt x="232577" y="1982049"/>
                </a:lnTo>
                <a:close/>
              </a:path>
              <a:path w="6801484" h="2528570">
                <a:moveTo>
                  <a:pt x="786896" y="1335364"/>
                </a:moveTo>
                <a:lnTo>
                  <a:pt x="629711" y="1335364"/>
                </a:lnTo>
                <a:lnTo>
                  <a:pt x="668848" y="1293371"/>
                </a:lnTo>
                <a:lnTo>
                  <a:pt x="748372" y="1226183"/>
                </a:lnTo>
                <a:lnTo>
                  <a:pt x="788757" y="1200987"/>
                </a:lnTo>
                <a:lnTo>
                  <a:pt x="829559" y="1167393"/>
                </a:lnTo>
                <a:lnTo>
                  <a:pt x="912410" y="1100205"/>
                </a:lnTo>
                <a:lnTo>
                  <a:pt x="954459" y="1075010"/>
                </a:lnTo>
                <a:lnTo>
                  <a:pt x="996924" y="1041415"/>
                </a:lnTo>
                <a:lnTo>
                  <a:pt x="1083102" y="991024"/>
                </a:lnTo>
                <a:lnTo>
                  <a:pt x="1083102" y="445121"/>
                </a:lnTo>
                <a:lnTo>
                  <a:pt x="1078527" y="403128"/>
                </a:lnTo>
                <a:lnTo>
                  <a:pt x="1065392" y="361136"/>
                </a:lnTo>
                <a:lnTo>
                  <a:pt x="1044582" y="327542"/>
                </a:lnTo>
                <a:lnTo>
                  <a:pt x="1016983" y="293948"/>
                </a:lnTo>
                <a:lnTo>
                  <a:pt x="983480" y="260353"/>
                </a:lnTo>
                <a:lnTo>
                  <a:pt x="944960" y="243556"/>
                </a:lnTo>
                <a:lnTo>
                  <a:pt x="902306" y="226759"/>
                </a:lnTo>
                <a:lnTo>
                  <a:pt x="1373048" y="226759"/>
                </a:lnTo>
                <a:lnTo>
                  <a:pt x="1330395" y="243556"/>
                </a:lnTo>
                <a:lnTo>
                  <a:pt x="1291875" y="260353"/>
                </a:lnTo>
                <a:lnTo>
                  <a:pt x="1258372" y="293948"/>
                </a:lnTo>
                <a:lnTo>
                  <a:pt x="1230773" y="327542"/>
                </a:lnTo>
                <a:lnTo>
                  <a:pt x="1209963" y="361136"/>
                </a:lnTo>
                <a:lnTo>
                  <a:pt x="1196828" y="403128"/>
                </a:lnTo>
                <a:lnTo>
                  <a:pt x="1192252" y="445121"/>
                </a:lnTo>
                <a:lnTo>
                  <a:pt x="1192252" y="932235"/>
                </a:lnTo>
                <a:lnTo>
                  <a:pt x="1389328" y="932235"/>
                </a:lnTo>
                <a:lnTo>
                  <a:pt x="1319188" y="974227"/>
                </a:lnTo>
                <a:lnTo>
                  <a:pt x="1277785" y="991024"/>
                </a:lnTo>
                <a:lnTo>
                  <a:pt x="1196471" y="1041415"/>
                </a:lnTo>
                <a:lnTo>
                  <a:pt x="1117187" y="1091807"/>
                </a:lnTo>
                <a:lnTo>
                  <a:pt x="1039984" y="1142198"/>
                </a:lnTo>
                <a:lnTo>
                  <a:pt x="964913" y="1192589"/>
                </a:lnTo>
                <a:lnTo>
                  <a:pt x="928193" y="1226183"/>
                </a:lnTo>
                <a:lnTo>
                  <a:pt x="892024" y="1251378"/>
                </a:lnTo>
                <a:lnTo>
                  <a:pt x="856415" y="1276574"/>
                </a:lnTo>
                <a:lnTo>
                  <a:pt x="821370" y="1310168"/>
                </a:lnTo>
                <a:lnTo>
                  <a:pt x="786896" y="1335364"/>
                </a:lnTo>
                <a:close/>
              </a:path>
              <a:path w="6801484" h="2528570">
                <a:moveTo>
                  <a:pt x="1389328" y="932235"/>
                </a:moveTo>
                <a:lnTo>
                  <a:pt x="1192252" y="932235"/>
                </a:lnTo>
                <a:lnTo>
                  <a:pt x="1278901" y="881844"/>
                </a:lnTo>
                <a:lnTo>
                  <a:pt x="1412651" y="806257"/>
                </a:lnTo>
                <a:lnTo>
                  <a:pt x="1458242" y="789460"/>
                </a:lnTo>
                <a:lnTo>
                  <a:pt x="1550936" y="739069"/>
                </a:lnTo>
                <a:lnTo>
                  <a:pt x="1645644" y="705475"/>
                </a:lnTo>
                <a:lnTo>
                  <a:pt x="1645644" y="445121"/>
                </a:lnTo>
                <a:lnTo>
                  <a:pt x="1641069" y="403128"/>
                </a:lnTo>
                <a:lnTo>
                  <a:pt x="1627934" y="361136"/>
                </a:lnTo>
                <a:lnTo>
                  <a:pt x="1607124" y="327542"/>
                </a:lnTo>
                <a:lnTo>
                  <a:pt x="1579525" y="293948"/>
                </a:lnTo>
                <a:lnTo>
                  <a:pt x="1546022" y="260353"/>
                </a:lnTo>
                <a:lnTo>
                  <a:pt x="1507501" y="243556"/>
                </a:lnTo>
                <a:lnTo>
                  <a:pt x="1464848" y="226759"/>
                </a:lnTo>
                <a:lnTo>
                  <a:pt x="1927194" y="226759"/>
                </a:lnTo>
                <a:lnTo>
                  <a:pt x="1884541" y="243556"/>
                </a:lnTo>
                <a:lnTo>
                  <a:pt x="1846020" y="260353"/>
                </a:lnTo>
                <a:lnTo>
                  <a:pt x="1812518" y="293948"/>
                </a:lnTo>
                <a:lnTo>
                  <a:pt x="1784919" y="327542"/>
                </a:lnTo>
                <a:lnTo>
                  <a:pt x="1764109" y="361136"/>
                </a:lnTo>
                <a:lnTo>
                  <a:pt x="1750973" y="403128"/>
                </a:lnTo>
                <a:lnTo>
                  <a:pt x="1746398" y="445121"/>
                </a:lnTo>
                <a:lnTo>
                  <a:pt x="1746398" y="671881"/>
                </a:lnTo>
                <a:lnTo>
                  <a:pt x="2043740" y="671881"/>
                </a:lnTo>
                <a:lnTo>
                  <a:pt x="1947222" y="705475"/>
                </a:lnTo>
                <a:lnTo>
                  <a:pt x="1899560" y="713873"/>
                </a:lnTo>
                <a:lnTo>
                  <a:pt x="1805458" y="747467"/>
                </a:lnTo>
                <a:lnTo>
                  <a:pt x="1759031" y="772663"/>
                </a:lnTo>
                <a:lnTo>
                  <a:pt x="1577639" y="839851"/>
                </a:lnTo>
                <a:lnTo>
                  <a:pt x="1533401" y="865047"/>
                </a:lnTo>
                <a:lnTo>
                  <a:pt x="1489619" y="881844"/>
                </a:lnTo>
                <a:lnTo>
                  <a:pt x="1446301" y="907039"/>
                </a:lnTo>
                <a:lnTo>
                  <a:pt x="1403452" y="923836"/>
                </a:lnTo>
                <a:lnTo>
                  <a:pt x="1389328" y="932235"/>
                </a:lnTo>
                <a:close/>
              </a:path>
              <a:path w="6801484" h="2528570">
                <a:moveTo>
                  <a:pt x="2043740" y="671881"/>
                </a:moveTo>
                <a:lnTo>
                  <a:pt x="1746398" y="671881"/>
                </a:lnTo>
                <a:lnTo>
                  <a:pt x="1794287" y="646685"/>
                </a:lnTo>
                <a:lnTo>
                  <a:pt x="1891931" y="613091"/>
                </a:lnTo>
                <a:lnTo>
                  <a:pt x="2094683" y="545903"/>
                </a:lnTo>
                <a:lnTo>
                  <a:pt x="2199790" y="529106"/>
                </a:lnTo>
                <a:lnTo>
                  <a:pt x="2199790" y="445121"/>
                </a:lnTo>
                <a:lnTo>
                  <a:pt x="2195215" y="403128"/>
                </a:lnTo>
                <a:lnTo>
                  <a:pt x="2182079" y="361136"/>
                </a:lnTo>
                <a:lnTo>
                  <a:pt x="2161269" y="327542"/>
                </a:lnTo>
                <a:lnTo>
                  <a:pt x="2133670" y="293948"/>
                </a:lnTo>
                <a:lnTo>
                  <a:pt x="2100168" y="260353"/>
                </a:lnTo>
                <a:lnTo>
                  <a:pt x="2061647" y="243556"/>
                </a:lnTo>
                <a:lnTo>
                  <a:pt x="2018994" y="226759"/>
                </a:lnTo>
                <a:lnTo>
                  <a:pt x="4790280" y="226759"/>
                </a:lnTo>
                <a:lnTo>
                  <a:pt x="4747627" y="243556"/>
                </a:lnTo>
                <a:lnTo>
                  <a:pt x="4709106" y="260353"/>
                </a:lnTo>
                <a:lnTo>
                  <a:pt x="4675604" y="293948"/>
                </a:lnTo>
                <a:lnTo>
                  <a:pt x="4648005" y="327542"/>
                </a:lnTo>
                <a:lnTo>
                  <a:pt x="4627195" y="361136"/>
                </a:lnTo>
                <a:lnTo>
                  <a:pt x="4614059" y="403128"/>
                </a:lnTo>
                <a:lnTo>
                  <a:pt x="4609484" y="445121"/>
                </a:lnTo>
                <a:lnTo>
                  <a:pt x="4609484" y="495512"/>
                </a:lnTo>
                <a:lnTo>
                  <a:pt x="3030634" y="495512"/>
                </a:lnTo>
                <a:lnTo>
                  <a:pt x="2975917" y="503910"/>
                </a:lnTo>
                <a:lnTo>
                  <a:pt x="2921472" y="503910"/>
                </a:lnTo>
                <a:lnTo>
                  <a:pt x="2813425" y="520707"/>
                </a:lnTo>
                <a:lnTo>
                  <a:pt x="2759835" y="520707"/>
                </a:lnTo>
                <a:lnTo>
                  <a:pt x="2393402" y="579497"/>
                </a:lnTo>
                <a:lnTo>
                  <a:pt x="2342373" y="596294"/>
                </a:lnTo>
                <a:lnTo>
                  <a:pt x="2291692" y="604693"/>
                </a:lnTo>
                <a:lnTo>
                  <a:pt x="2241366" y="621490"/>
                </a:lnTo>
                <a:lnTo>
                  <a:pt x="2191402" y="629888"/>
                </a:lnTo>
                <a:lnTo>
                  <a:pt x="2141805" y="646685"/>
                </a:lnTo>
                <a:lnTo>
                  <a:pt x="2092583" y="655084"/>
                </a:lnTo>
                <a:lnTo>
                  <a:pt x="2043740" y="671881"/>
                </a:lnTo>
                <a:close/>
              </a:path>
              <a:path w="6801484" h="2528570">
                <a:moveTo>
                  <a:pt x="5163630" y="671881"/>
                </a:moveTo>
                <a:lnTo>
                  <a:pt x="5062876" y="671881"/>
                </a:lnTo>
                <a:lnTo>
                  <a:pt x="5062876" y="445121"/>
                </a:lnTo>
                <a:lnTo>
                  <a:pt x="5058301" y="403128"/>
                </a:lnTo>
                <a:lnTo>
                  <a:pt x="5045165" y="361136"/>
                </a:lnTo>
                <a:lnTo>
                  <a:pt x="5024355" y="327542"/>
                </a:lnTo>
                <a:lnTo>
                  <a:pt x="4996756" y="293948"/>
                </a:lnTo>
                <a:lnTo>
                  <a:pt x="4963254" y="260353"/>
                </a:lnTo>
                <a:lnTo>
                  <a:pt x="4924733" y="243556"/>
                </a:lnTo>
                <a:lnTo>
                  <a:pt x="4882080" y="226759"/>
                </a:lnTo>
                <a:lnTo>
                  <a:pt x="5344426" y="226759"/>
                </a:lnTo>
                <a:lnTo>
                  <a:pt x="5301773" y="243556"/>
                </a:lnTo>
                <a:lnTo>
                  <a:pt x="5263252" y="260353"/>
                </a:lnTo>
                <a:lnTo>
                  <a:pt x="5229749" y="293948"/>
                </a:lnTo>
                <a:lnTo>
                  <a:pt x="5202150" y="327542"/>
                </a:lnTo>
                <a:lnTo>
                  <a:pt x="5181340" y="361136"/>
                </a:lnTo>
                <a:lnTo>
                  <a:pt x="5168205" y="403128"/>
                </a:lnTo>
                <a:lnTo>
                  <a:pt x="5163630" y="445121"/>
                </a:lnTo>
                <a:lnTo>
                  <a:pt x="5163630" y="671881"/>
                </a:lnTo>
                <a:close/>
              </a:path>
              <a:path w="6801484" h="2528570">
                <a:moveTo>
                  <a:pt x="5717775" y="932235"/>
                </a:moveTo>
                <a:lnTo>
                  <a:pt x="5617022" y="932235"/>
                </a:lnTo>
                <a:lnTo>
                  <a:pt x="5617022" y="445121"/>
                </a:lnTo>
                <a:lnTo>
                  <a:pt x="5612446" y="403128"/>
                </a:lnTo>
                <a:lnTo>
                  <a:pt x="5599311" y="361136"/>
                </a:lnTo>
                <a:lnTo>
                  <a:pt x="5578501" y="327542"/>
                </a:lnTo>
                <a:lnTo>
                  <a:pt x="5550902" y="293948"/>
                </a:lnTo>
                <a:lnTo>
                  <a:pt x="5517399" y="260353"/>
                </a:lnTo>
                <a:lnTo>
                  <a:pt x="5478879" y="243556"/>
                </a:lnTo>
                <a:lnTo>
                  <a:pt x="5436226" y="226759"/>
                </a:lnTo>
                <a:lnTo>
                  <a:pt x="5898571" y="226759"/>
                </a:lnTo>
                <a:lnTo>
                  <a:pt x="5855918" y="243556"/>
                </a:lnTo>
                <a:lnTo>
                  <a:pt x="5817398" y="260353"/>
                </a:lnTo>
                <a:lnTo>
                  <a:pt x="5783895" y="293948"/>
                </a:lnTo>
                <a:lnTo>
                  <a:pt x="5756296" y="327542"/>
                </a:lnTo>
                <a:lnTo>
                  <a:pt x="5735486" y="361136"/>
                </a:lnTo>
                <a:lnTo>
                  <a:pt x="5722351" y="403128"/>
                </a:lnTo>
                <a:lnTo>
                  <a:pt x="5717775" y="445121"/>
                </a:lnTo>
                <a:lnTo>
                  <a:pt x="5717775" y="932235"/>
                </a:lnTo>
                <a:close/>
              </a:path>
              <a:path w="6801484" h="2528570">
                <a:moveTo>
                  <a:pt x="6271921" y="1335364"/>
                </a:moveTo>
                <a:lnTo>
                  <a:pt x="6171167" y="1335364"/>
                </a:lnTo>
                <a:lnTo>
                  <a:pt x="6171167" y="445121"/>
                </a:lnTo>
                <a:lnTo>
                  <a:pt x="6166592" y="403128"/>
                </a:lnTo>
                <a:lnTo>
                  <a:pt x="6153457" y="361136"/>
                </a:lnTo>
                <a:lnTo>
                  <a:pt x="6132647" y="327542"/>
                </a:lnTo>
                <a:lnTo>
                  <a:pt x="6105048" y="293948"/>
                </a:lnTo>
                <a:lnTo>
                  <a:pt x="6071545" y="260353"/>
                </a:lnTo>
                <a:lnTo>
                  <a:pt x="6033025" y="243556"/>
                </a:lnTo>
                <a:lnTo>
                  <a:pt x="5990371" y="226759"/>
                </a:lnTo>
                <a:lnTo>
                  <a:pt x="6452717" y="226759"/>
                </a:lnTo>
                <a:lnTo>
                  <a:pt x="6410064" y="243556"/>
                </a:lnTo>
                <a:lnTo>
                  <a:pt x="6371543" y="260353"/>
                </a:lnTo>
                <a:lnTo>
                  <a:pt x="6338041" y="293948"/>
                </a:lnTo>
                <a:lnTo>
                  <a:pt x="6310442" y="327542"/>
                </a:lnTo>
                <a:lnTo>
                  <a:pt x="6289632" y="361136"/>
                </a:lnTo>
                <a:lnTo>
                  <a:pt x="6276496" y="403128"/>
                </a:lnTo>
                <a:lnTo>
                  <a:pt x="6271921" y="445121"/>
                </a:lnTo>
                <a:lnTo>
                  <a:pt x="6271921" y="1335364"/>
                </a:lnTo>
                <a:close/>
              </a:path>
              <a:path w="6801484" h="2528570">
                <a:moveTo>
                  <a:pt x="6800878" y="1982049"/>
                </a:moveTo>
                <a:lnTo>
                  <a:pt x="6725313" y="1982049"/>
                </a:lnTo>
                <a:lnTo>
                  <a:pt x="6725313" y="445121"/>
                </a:lnTo>
                <a:lnTo>
                  <a:pt x="6720738" y="403128"/>
                </a:lnTo>
                <a:lnTo>
                  <a:pt x="6707602" y="361136"/>
                </a:lnTo>
                <a:lnTo>
                  <a:pt x="6686792" y="327542"/>
                </a:lnTo>
                <a:lnTo>
                  <a:pt x="6659193" y="293948"/>
                </a:lnTo>
                <a:lnTo>
                  <a:pt x="6625691" y="260353"/>
                </a:lnTo>
                <a:lnTo>
                  <a:pt x="6587170" y="243556"/>
                </a:lnTo>
                <a:lnTo>
                  <a:pt x="6544517" y="226759"/>
                </a:lnTo>
                <a:lnTo>
                  <a:pt x="6800878" y="226759"/>
                </a:lnTo>
                <a:lnTo>
                  <a:pt x="6800878" y="1982049"/>
                </a:lnTo>
                <a:close/>
              </a:path>
              <a:path w="6801484" h="2528570">
                <a:moveTo>
                  <a:pt x="6800878" y="2527953"/>
                </a:moveTo>
                <a:lnTo>
                  <a:pt x="6789889" y="2485960"/>
                </a:lnTo>
                <a:lnTo>
                  <a:pt x="6778106" y="2443968"/>
                </a:lnTo>
                <a:lnTo>
                  <a:pt x="6765536" y="2401975"/>
                </a:lnTo>
                <a:lnTo>
                  <a:pt x="6752184" y="2368381"/>
                </a:lnTo>
                <a:lnTo>
                  <a:pt x="6738059" y="2326388"/>
                </a:lnTo>
                <a:lnTo>
                  <a:pt x="6723165" y="2284396"/>
                </a:lnTo>
                <a:lnTo>
                  <a:pt x="6707510" y="2250802"/>
                </a:lnTo>
                <a:lnTo>
                  <a:pt x="6691100" y="2208809"/>
                </a:lnTo>
                <a:lnTo>
                  <a:pt x="6673940" y="2175215"/>
                </a:lnTo>
                <a:lnTo>
                  <a:pt x="6656039" y="2133223"/>
                </a:lnTo>
                <a:lnTo>
                  <a:pt x="6637402" y="2099629"/>
                </a:lnTo>
                <a:lnTo>
                  <a:pt x="6618035" y="2066034"/>
                </a:lnTo>
                <a:lnTo>
                  <a:pt x="6597946" y="2024042"/>
                </a:lnTo>
                <a:lnTo>
                  <a:pt x="6577140" y="1990448"/>
                </a:lnTo>
                <a:lnTo>
                  <a:pt x="6555623" y="1956854"/>
                </a:lnTo>
                <a:lnTo>
                  <a:pt x="6533403" y="1914861"/>
                </a:lnTo>
                <a:lnTo>
                  <a:pt x="6510486" y="1881267"/>
                </a:lnTo>
                <a:lnTo>
                  <a:pt x="6486878" y="1847673"/>
                </a:lnTo>
                <a:lnTo>
                  <a:pt x="6462586" y="1814079"/>
                </a:lnTo>
                <a:lnTo>
                  <a:pt x="6437615" y="1780485"/>
                </a:lnTo>
                <a:lnTo>
                  <a:pt x="6411973" y="1746891"/>
                </a:lnTo>
                <a:lnTo>
                  <a:pt x="6385666" y="1713297"/>
                </a:lnTo>
                <a:lnTo>
                  <a:pt x="6358701" y="1679703"/>
                </a:lnTo>
                <a:lnTo>
                  <a:pt x="6331083" y="1646109"/>
                </a:lnTo>
                <a:lnTo>
                  <a:pt x="6302819" y="1612515"/>
                </a:lnTo>
                <a:lnTo>
                  <a:pt x="6273916" y="1578921"/>
                </a:lnTo>
                <a:lnTo>
                  <a:pt x="6244380" y="1545326"/>
                </a:lnTo>
                <a:lnTo>
                  <a:pt x="6214217" y="1511732"/>
                </a:lnTo>
                <a:lnTo>
                  <a:pt x="6183434" y="1486537"/>
                </a:lnTo>
                <a:lnTo>
                  <a:pt x="6152038" y="1452943"/>
                </a:lnTo>
                <a:lnTo>
                  <a:pt x="6120035" y="1419349"/>
                </a:lnTo>
                <a:lnTo>
                  <a:pt x="6087430" y="1394153"/>
                </a:lnTo>
                <a:lnTo>
                  <a:pt x="6054232" y="1360559"/>
                </a:lnTo>
                <a:lnTo>
                  <a:pt x="6020445" y="1335364"/>
                </a:lnTo>
                <a:lnTo>
                  <a:pt x="5986077" y="1310168"/>
                </a:lnTo>
                <a:lnTo>
                  <a:pt x="5951134" y="1276574"/>
                </a:lnTo>
                <a:lnTo>
                  <a:pt x="5915622" y="1251378"/>
                </a:lnTo>
                <a:lnTo>
                  <a:pt x="5879548" y="1226183"/>
                </a:lnTo>
                <a:lnTo>
                  <a:pt x="5842919" y="1192589"/>
                </a:lnTo>
                <a:lnTo>
                  <a:pt x="5768018" y="1142198"/>
                </a:lnTo>
                <a:lnTo>
                  <a:pt x="5690971" y="1091807"/>
                </a:lnTo>
                <a:lnTo>
                  <a:pt x="5611830" y="1041415"/>
                </a:lnTo>
                <a:lnTo>
                  <a:pt x="5530646" y="991024"/>
                </a:lnTo>
                <a:lnTo>
                  <a:pt x="5489303" y="974227"/>
                </a:lnTo>
                <a:lnTo>
                  <a:pt x="5405151" y="923836"/>
                </a:lnTo>
                <a:lnTo>
                  <a:pt x="5362354" y="907039"/>
                </a:lnTo>
                <a:lnTo>
                  <a:pt x="5319085" y="881844"/>
                </a:lnTo>
                <a:lnTo>
                  <a:pt x="5275350" y="865047"/>
                </a:lnTo>
                <a:lnTo>
                  <a:pt x="5231155" y="839851"/>
                </a:lnTo>
                <a:lnTo>
                  <a:pt x="5049914" y="772663"/>
                </a:lnTo>
                <a:lnTo>
                  <a:pt x="5003519" y="747467"/>
                </a:lnTo>
                <a:lnTo>
                  <a:pt x="4909475" y="713873"/>
                </a:lnTo>
                <a:lnTo>
                  <a:pt x="4861838" y="705475"/>
                </a:lnTo>
                <a:lnTo>
                  <a:pt x="4716544" y="655084"/>
                </a:lnTo>
                <a:lnTo>
                  <a:pt x="4667340" y="646685"/>
                </a:lnTo>
                <a:lnTo>
                  <a:pt x="4617760" y="629888"/>
                </a:lnTo>
                <a:lnTo>
                  <a:pt x="4567811" y="621490"/>
                </a:lnTo>
                <a:lnTo>
                  <a:pt x="4517499" y="604693"/>
                </a:lnTo>
                <a:lnTo>
                  <a:pt x="4466831" y="596294"/>
                </a:lnTo>
                <a:lnTo>
                  <a:pt x="4415813" y="579497"/>
                </a:lnTo>
                <a:lnTo>
                  <a:pt x="4049427" y="520707"/>
                </a:lnTo>
                <a:lnTo>
                  <a:pt x="3995841" y="520707"/>
                </a:lnTo>
                <a:lnTo>
                  <a:pt x="3887798" y="503910"/>
                </a:lnTo>
                <a:lnTo>
                  <a:pt x="3833355" y="503910"/>
                </a:lnTo>
                <a:lnTo>
                  <a:pt x="3778639" y="495512"/>
                </a:lnTo>
                <a:lnTo>
                  <a:pt x="4609484" y="495512"/>
                </a:lnTo>
                <a:lnTo>
                  <a:pt x="4609484" y="520707"/>
                </a:lnTo>
                <a:lnTo>
                  <a:pt x="4659861" y="537505"/>
                </a:lnTo>
                <a:lnTo>
                  <a:pt x="4710238" y="545903"/>
                </a:lnTo>
                <a:lnTo>
                  <a:pt x="5012499" y="646685"/>
                </a:lnTo>
                <a:lnTo>
                  <a:pt x="5062876" y="671881"/>
                </a:lnTo>
                <a:lnTo>
                  <a:pt x="5163630" y="671881"/>
                </a:lnTo>
                <a:lnTo>
                  <a:pt x="5163630" y="697076"/>
                </a:lnTo>
                <a:lnTo>
                  <a:pt x="5211236" y="722272"/>
                </a:lnTo>
                <a:lnTo>
                  <a:pt x="5258338" y="739069"/>
                </a:lnTo>
                <a:lnTo>
                  <a:pt x="5351032" y="789460"/>
                </a:lnTo>
                <a:lnTo>
                  <a:pt x="5396623" y="806257"/>
                </a:lnTo>
                <a:lnTo>
                  <a:pt x="5530373" y="881844"/>
                </a:lnTo>
                <a:lnTo>
                  <a:pt x="5617022" y="932235"/>
                </a:lnTo>
                <a:lnTo>
                  <a:pt x="5717775" y="932235"/>
                </a:lnTo>
                <a:lnTo>
                  <a:pt x="5717775" y="991024"/>
                </a:lnTo>
                <a:lnTo>
                  <a:pt x="5763158" y="1016220"/>
                </a:lnTo>
                <a:lnTo>
                  <a:pt x="5807708" y="1041415"/>
                </a:lnTo>
                <a:lnTo>
                  <a:pt x="5851425" y="1075010"/>
                </a:lnTo>
                <a:lnTo>
                  <a:pt x="5894309" y="1100205"/>
                </a:lnTo>
                <a:lnTo>
                  <a:pt x="5936359" y="1133799"/>
                </a:lnTo>
                <a:lnTo>
                  <a:pt x="5977577" y="1167393"/>
                </a:lnTo>
                <a:lnTo>
                  <a:pt x="6017961" y="1200987"/>
                </a:lnTo>
                <a:lnTo>
                  <a:pt x="6057512" y="1226183"/>
                </a:lnTo>
                <a:lnTo>
                  <a:pt x="6096230" y="1259777"/>
                </a:lnTo>
                <a:lnTo>
                  <a:pt x="6134115" y="1293371"/>
                </a:lnTo>
                <a:lnTo>
                  <a:pt x="6171167" y="1335364"/>
                </a:lnTo>
                <a:lnTo>
                  <a:pt x="6271921" y="1335364"/>
                </a:lnTo>
                <a:lnTo>
                  <a:pt x="6271921" y="1436146"/>
                </a:lnTo>
                <a:lnTo>
                  <a:pt x="6307515" y="1469740"/>
                </a:lnTo>
                <a:lnTo>
                  <a:pt x="6342300" y="1503334"/>
                </a:lnTo>
                <a:lnTo>
                  <a:pt x="6376240" y="1545326"/>
                </a:lnTo>
                <a:lnTo>
                  <a:pt x="6409298" y="1578921"/>
                </a:lnTo>
                <a:lnTo>
                  <a:pt x="6441439" y="1612515"/>
                </a:lnTo>
                <a:lnTo>
                  <a:pt x="6472624" y="1654507"/>
                </a:lnTo>
                <a:lnTo>
                  <a:pt x="6502818" y="1696500"/>
                </a:lnTo>
                <a:lnTo>
                  <a:pt x="6531984" y="1730094"/>
                </a:lnTo>
                <a:lnTo>
                  <a:pt x="6560085" y="1772086"/>
                </a:lnTo>
                <a:lnTo>
                  <a:pt x="6587084" y="1814079"/>
                </a:lnTo>
                <a:lnTo>
                  <a:pt x="6612945" y="1847673"/>
                </a:lnTo>
                <a:lnTo>
                  <a:pt x="6637631" y="1889666"/>
                </a:lnTo>
                <a:lnTo>
                  <a:pt x="6661106" y="1931658"/>
                </a:lnTo>
                <a:lnTo>
                  <a:pt x="6683332" y="1982049"/>
                </a:lnTo>
                <a:lnTo>
                  <a:pt x="6800878" y="1982049"/>
                </a:lnTo>
                <a:lnTo>
                  <a:pt x="6800878" y="2527953"/>
                </a:lnTo>
                <a:close/>
              </a:path>
            </a:pathLst>
          </a:custGeom>
          <a:solidFill>
            <a:srgbClr val="9B8980"/>
          </a:solidFill>
        </p:spPr>
        <p:txBody>
          <a:bodyPr wrap="square" lIns="0" tIns="0" rIns="0" bIns="0" rtlCol="0"/>
          <a:lstStyle/>
          <a:p>
            <a:endParaRPr sz="1350" dirty="0"/>
          </a:p>
        </p:txBody>
      </p:sp>
      <p:sp>
        <p:nvSpPr>
          <p:cNvPr id="55" name="object 55"/>
          <p:cNvSpPr/>
          <p:nvPr/>
        </p:nvSpPr>
        <p:spPr>
          <a:xfrm>
            <a:off x="389052" y="3745144"/>
            <a:ext cx="9118283" cy="2255996"/>
          </a:xfrm>
          <a:custGeom>
            <a:avLst/>
            <a:gdLst/>
            <a:ahLst/>
            <a:cxnLst/>
            <a:rect l="l" t="t" r="r" b="b"/>
            <a:pathLst>
              <a:path w="12157710" h="3007995">
                <a:moveTo>
                  <a:pt x="10587532" y="3007464"/>
                </a:moveTo>
                <a:lnTo>
                  <a:pt x="10243290" y="3007464"/>
                </a:lnTo>
                <a:lnTo>
                  <a:pt x="10243290" y="0"/>
                </a:lnTo>
                <a:lnTo>
                  <a:pt x="12157612" y="0"/>
                </a:lnTo>
                <a:lnTo>
                  <a:pt x="12157612" y="470333"/>
                </a:lnTo>
                <a:lnTo>
                  <a:pt x="11200451" y="470333"/>
                </a:lnTo>
                <a:lnTo>
                  <a:pt x="11152896" y="472140"/>
                </a:lnTo>
                <a:lnTo>
                  <a:pt x="11106283" y="477472"/>
                </a:lnTo>
                <a:lnTo>
                  <a:pt x="11060752" y="486200"/>
                </a:lnTo>
                <a:lnTo>
                  <a:pt x="11016445" y="498192"/>
                </a:lnTo>
                <a:lnTo>
                  <a:pt x="10973503" y="513319"/>
                </a:lnTo>
                <a:lnTo>
                  <a:pt x="10932068" y="531449"/>
                </a:lnTo>
                <a:lnTo>
                  <a:pt x="10892281" y="552452"/>
                </a:lnTo>
                <a:lnTo>
                  <a:pt x="10854284" y="576197"/>
                </a:lnTo>
                <a:lnTo>
                  <a:pt x="10818218" y="602555"/>
                </a:lnTo>
                <a:lnTo>
                  <a:pt x="10784225" y="631393"/>
                </a:lnTo>
                <a:lnTo>
                  <a:pt x="10752445" y="662582"/>
                </a:lnTo>
                <a:lnTo>
                  <a:pt x="10723021" y="695991"/>
                </a:lnTo>
                <a:lnTo>
                  <a:pt x="10696094" y="731490"/>
                </a:lnTo>
                <a:lnTo>
                  <a:pt x="10671805" y="768947"/>
                </a:lnTo>
                <a:lnTo>
                  <a:pt x="10650295" y="808233"/>
                </a:lnTo>
                <a:lnTo>
                  <a:pt x="10631707" y="849216"/>
                </a:lnTo>
                <a:lnTo>
                  <a:pt x="10616181" y="891766"/>
                </a:lnTo>
                <a:lnTo>
                  <a:pt x="10603859" y="935753"/>
                </a:lnTo>
                <a:lnTo>
                  <a:pt x="10594883" y="981046"/>
                </a:lnTo>
                <a:lnTo>
                  <a:pt x="10589393" y="1027514"/>
                </a:lnTo>
                <a:lnTo>
                  <a:pt x="10587532" y="1075026"/>
                </a:lnTo>
                <a:lnTo>
                  <a:pt x="10587532" y="3007464"/>
                </a:lnTo>
                <a:close/>
              </a:path>
              <a:path w="12157710" h="3007995">
                <a:moveTo>
                  <a:pt x="12157612" y="3007464"/>
                </a:moveTo>
                <a:lnTo>
                  <a:pt x="11813378" y="3007464"/>
                </a:lnTo>
                <a:lnTo>
                  <a:pt x="11813378" y="1075026"/>
                </a:lnTo>
                <a:lnTo>
                  <a:pt x="11811571" y="1027514"/>
                </a:lnTo>
                <a:lnTo>
                  <a:pt x="11806234" y="981046"/>
                </a:lnTo>
                <a:lnTo>
                  <a:pt x="11797491" y="935753"/>
                </a:lnTo>
                <a:lnTo>
                  <a:pt x="11785468" y="891766"/>
                </a:lnTo>
                <a:lnTo>
                  <a:pt x="11770290" y="849216"/>
                </a:lnTo>
                <a:lnTo>
                  <a:pt x="11752082" y="808233"/>
                </a:lnTo>
                <a:lnTo>
                  <a:pt x="11730969" y="768947"/>
                </a:lnTo>
                <a:lnTo>
                  <a:pt x="11707077" y="731490"/>
                </a:lnTo>
                <a:lnTo>
                  <a:pt x="11680530" y="695991"/>
                </a:lnTo>
                <a:lnTo>
                  <a:pt x="11651453" y="662582"/>
                </a:lnTo>
                <a:lnTo>
                  <a:pt x="11619972" y="631393"/>
                </a:lnTo>
                <a:lnTo>
                  <a:pt x="11586212" y="602555"/>
                </a:lnTo>
                <a:lnTo>
                  <a:pt x="11550298" y="576197"/>
                </a:lnTo>
                <a:lnTo>
                  <a:pt x="11512354" y="552452"/>
                </a:lnTo>
                <a:lnTo>
                  <a:pt x="11472507" y="531449"/>
                </a:lnTo>
                <a:lnTo>
                  <a:pt x="11430881" y="513319"/>
                </a:lnTo>
                <a:lnTo>
                  <a:pt x="11387602" y="498192"/>
                </a:lnTo>
                <a:lnTo>
                  <a:pt x="11342794" y="486200"/>
                </a:lnTo>
                <a:lnTo>
                  <a:pt x="11296583" y="477472"/>
                </a:lnTo>
                <a:lnTo>
                  <a:pt x="11249093" y="472140"/>
                </a:lnTo>
                <a:lnTo>
                  <a:pt x="11200451" y="470333"/>
                </a:lnTo>
                <a:lnTo>
                  <a:pt x="12157612" y="470333"/>
                </a:lnTo>
                <a:lnTo>
                  <a:pt x="12157612" y="3007464"/>
                </a:lnTo>
                <a:close/>
              </a:path>
              <a:path w="12157710" h="3007995">
                <a:moveTo>
                  <a:pt x="344233" y="3007464"/>
                </a:moveTo>
                <a:lnTo>
                  <a:pt x="0" y="3007464"/>
                </a:lnTo>
                <a:lnTo>
                  <a:pt x="0" y="0"/>
                </a:lnTo>
                <a:lnTo>
                  <a:pt x="1914321" y="0"/>
                </a:lnTo>
                <a:lnTo>
                  <a:pt x="1914321" y="470333"/>
                </a:lnTo>
                <a:lnTo>
                  <a:pt x="957160" y="470333"/>
                </a:lnTo>
                <a:lnTo>
                  <a:pt x="909604" y="472140"/>
                </a:lnTo>
                <a:lnTo>
                  <a:pt x="862990" y="477472"/>
                </a:lnTo>
                <a:lnTo>
                  <a:pt x="817458" y="486200"/>
                </a:lnTo>
                <a:lnTo>
                  <a:pt x="773150" y="498192"/>
                </a:lnTo>
                <a:lnTo>
                  <a:pt x="730208" y="513319"/>
                </a:lnTo>
                <a:lnTo>
                  <a:pt x="688772" y="531449"/>
                </a:lnTo>
                <a:lnTo>
                  <a:pt x="648985" y="552452"/>
                </a:lnTo>
                <a:lnTo>
                  <a:pt x="610987" y="576197"/>
                </a:lnTo>
                <a:lnTo>
                  <a:pt x="574921" y="602555"/>
                </a:lnTo>
                <a:lnTo>
                  <a:pt x="540927" y="631393"/>
                </a:lnTo>
                <a:lnTo>
                  <a:pt x="509147" y="662582"/>
                </a:lnTo>
                <a:lnTo>
                  <a:pt x="479723" y="695991"/>
                </a:lnTo>
                <a:lnTo>
                  <a:pt x="452795" y="731490"/>
                </a:lnTo>
                <a:lnTo>
                  <a:pt x="428506" y="768947"/>
                </a:lnTo>
                <a:lnTo>
                  <a:pt x="406996" y="808233"/>
                </a:lnTo>
                <a:lnTo>
                  <a:pt x="388408" y="849216"/>
                </a:lnTo>
                <a:lnTo>
                  <a:pt x="372882" y="891766"/>
                </a:lnTo>
                <a:lnTo>
                  <a:pt x="360560" y="935753"/>
                </a:lnTo>
                <a:lnTo>
                  <a:pt x="351584" y="981046"/>
                </a:lnTo>
                <a:lnTo>
                  <a:pt x="346094" y="1027514"/>
                </a:lnTo>
                <a:lnTo>
                  <a:pt x="344233" y="1075026"/>
                </a:lnTo>
                <a:lnTo>
                  <a:pt x="344233" y="3007464"/>
                </a:lnTo>
                <a:close/>
              </a:path>
              <a:path w="12157710" h="3007995">
                <a:moveTo>
                  <a:pt x="1914321" y="3007464"/>
                </a:moveTo>
                <a:lnTo>
                  <a:pt x="1570071" y="3007464"/>
                </a:lnTo>
                <a:lnTo>
                  <a:pt x="1570071" y="1075026"/>
                </a:lnTo>
                <a:lnTo>
                  <a:pt x="1568264" y="1027514"/>
                </a:lnTo>
                <a:lnTo>
                  <a:pt x="1562926" y="981046"/>
                </a:lnTo>
                <a:lnTo>
                  <a:pt x="1554184" y="935753"/>
                </a:lnTo>
                <a:lnTo>
                  <a:pt x="1542161" y="891766"/>
                </a:lnTo>
                <a:lnTo>
                  <a:pt x="1526984" y="849216"/>
                </a:lnTo>
                <a:lnTo>
                  <a:pt x="1508776" y="808233"/>
                </a:lnTo>
                <a:lnTo>
                  <a:pt x="1487664" y="768947"/>
                </a:lnTo>
                <a:lnTo>
                  <a:pt x="1463772" y="731490"/>
                </a:lnTo>
                <a:lnTo>
                  <a:pt x="1437226" y="695991"/>
                </a:lnTo>
                <a:lnTo>
                  <a:pt x="1408150" y="662582"/>
                </a:lnTo>
                <a:lnTo>
                  <a:pt x="1376670" y="631393"/>
                </a:lnTo>
                <a:lnTo>
                  <a:pt x="1342911" y="602555"/>
                </a:lnTo>
                <a:lnTo>
                  <a:pt x="1306998" y="576197"/>
                </a:lnTo>
                <a:lnTo>
                  <a:pt x="1269056" y="552452"/>
                </a:lnTo>
                <a:lnTo>
                  <a:pt x="1229210" y="531449"/>
                </a:lnTo>
                <a:lnTo>
                  <a:pt x="1187585" y="513319"/>
                </a:lnTo>
                <a:lnTo>
                  <a:pt x="1144307" y="498192"/>
                </a:lnTo>
                <a:lnTo>
                  <a:pt x="1099500" y="486200"/>
                </a:lnTo>
                <a:lnTo>
                  <a:pt x="1053290" y="477472"/>
                </a:lnTo>
                <a:lnTo>
                  <a:pt x="1005802" y="472140"/>
                </a:lnTo>
                <a:lnTo>
                  <a:pt x="957160" y="470333"/>
                </a:lnTo>
                <a:lnTo>
                  <a:pt x="1914321" y="470333"/>
                </a:lnTo>
                <a:lnTo>
                  <a:pt x="1914321" y="3007464"/>
                </a:lnTo>
                <a:close/>
              </a:path>
            </a:pathLst>
          </a:custGeom>
          <a:solidFill>
            <a:srgbClr val="5D4837"/>
          </a:solidFill>
        </p:spPr>
        <p:txBody>
          <a:bodyPr wrap="square" lIns="0" tIns="0" rIns="0" bIns="0" rtlCol="0"/>
          <a:lstStyle/>
          <a:p>
            <a:endParaRPr sz="1350" dirty="0"/>
          </a:p>
        </p:txBody>
      </p:sp>
      <p:sp>
        <p:nvSpPr>
          <p:cNvPr id="56" name="object 56"/>
          <p:cNvSpPr/>
          <p:nvPr/>
        </p:nvSpPr>
        <p:spPr>
          <a:xfrm>
            <a:off x="389052" y="3653596"/>
            <a:ext cx="9118283" cy="145256"/>
          </a:xfrm>
          <a:custGeom>
            <a:avLst/>
            <a:gdLst/>
            <a:ahLst/>
            <a:cxnLst/>
            <a:rect l="l" t="t" r="r" b="b"/>
            <a:pathLst>
              <a:path w="12157710" h="193675">
                <a:moveTo>
                  <a:pt x="12157620" y="193165"/>
                </a:moveTo>
                <a:lnTo>
                  <a:pt x="0" y="193165"/>
                </a:lnTo>
                <a:lnTo>
                  <a:pt x="0" y="0"/>
                </a:lnTo>
                <a:lnTo>
                  <a:pt x="12157620" y="0"/>
                </a:lnTo>
                <a:lnTo>
                  <a:pt x="12157620" y="193165"/>
                </a:lnTo>
                <a:close/>
              </a:path>
            </a:pathLst>
          </a:custGeom>
          <a:solidFill>
            <a:srgbClr val="443428"/>
          </a:solidFill>
        </p:spPr>
        <p:txBody>
          <a:bodyPr wrap="square" lIns="0" tIns="0" rIns="0" bIns="0" rtlCol="0"/>
          <a:lstStyle/>
          <a:p>
            <a:endParaRPr sz="1350" dirty="0"/>
          </a:p>
        </p:txBody>
      </p:sp>
      <p:sp>
        <p:nvSpPr>
          <p:cNvPr id="60" name="object 60"/>
          <p:cNvSpPr txBox="1">
            <a:spLocks noGrp="1"/>
          </p:cNvSpPr>
          <p:nvPr>
            <p:ph type="title"/>
          </p:nvPr>
        </p:nvSpPr>
        <p:spPr>
          <a:xfrm>
            <a:off x="1133400" y="180454"/>
            <a:ext cx="7639200" cy="830997"/>
          </a:xfrm>
          <a:prstGeom prst="rect">
            <a:avLst/>
          </a:prstGeom>
        </p:spPr>
        <p:txBody>
          <a:bodyPr vert="horz" wrap="square" lIns="0" tIns="0" rIns="0" bIns="0" rtlCol="0" anchor="ctr" anchorCtr="0">
            <a:spAutoFit/>
          </a:bodyPr>
          <a:lstStyle/>
          <a:p>
            <a:pPr marL="9525">
              <a:lnSpc>
                <a:spcPct val="100000"/>
              </a:lnSpc>
            </a:pPr>
            <a:r>
              <a:rPr lang="en-US" dirty="0" smtClean="0">
                <a:solidFill>
                  <a:schemeClr val="bg1"/>
                </a:solidFill>
                <a:latin typeface="KPMG Extralight" panose="020B0303030202040204" pitchFamily="34" charset="0"/>
              </a:rPr>
              <a:t>Formalités </a:t>
            </a:r>
            <a:r>
              <a:rPr lang="en-US" dirty="0" err="1" smtClean="0">
                <a:solidFill>
                  <a:schemeClr val="bg1"/>
                </a:solidFill>
                <a:latin typeface="KPMG Extralight" panose="020B0303030202040204" pitchFamily="34" charset="0"/>
              </a:rPr>
              <a:t>administratives</a:t>
            </a:r>
            <a:endParaRPr dirty="0">
              <a:solidFill>
                <a:schemeClr val="bg1"/>
              </a:solidFill>
              <a:latin typeface="KPMG Extralight" panose="020B0303030202040204" pitchFamily="34" charset="0"/>
            </a:endParaRPr>
          </a:p>
        </p:txBody>
      </p:sp>
      <p:sp>
        <p:nvSpPr>
          <p:cNvPr id="57" name="Rectangle 56"/>
          <p:cNvSpPr/>
          <p:nvPr/>
        </p:nvSpPr>
        <p:spPr>
          <a:xfrm>
            <a:off x="1206985" y="1349174"/>
            <a:ext cx="1800000" cy="900000"/>
          </a:xfrm>
          <a:prstGeom prst="rect">
            <a:avLst/>
          </a:prstGeom>
          <a:solidFill>
            <a:schemeClr val="accent2"/>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1200" dirty="0" smtClean="0"/>
              <a:t>Notification / </a:t>
            </a:r>
            <a:endParaRPr lang="en-US" sz="1200" dirty="0"/>
          </a:p>
          <a:p>
            <a:pPr algn="ctr"/>
            <a:r>
              <a:rPr lang="en-US" sz="1200" dirty="0" smtClean="0"/>
              <a:t>Dialogue avec </a:t>
            </a:r>
            <a:r>
              <a:rPr lang="en-US" sz="1200" dirty="0" err="1" smtClean="0"/>
              <a:t>l’Administration</a:t>
            </a:r>
            <a:r>
              <a:rPr lang="en-US" sz="1200" dirty="0" smtClean="0"/>
              <a:t> des Contributions </a:t>
            </a:r>
            <a:r>
              <a:rPr lang="en-US" sz="1200" dirty="0" err="1" smtClean="0"/>
              <a:t>Directes</a:t>
            </a:r>
            <a:endParaRPr lang="en-US" sz="1200" dirty="0"/>
          </a:p>
        </p:txBody>
      </p:sp>
      <p:sp>
        <p:nvSpPr>
          <p:cNvPr id="63" name="Rectangle 62"/>
          <p:cNvSpPr/>
          <p:nvPr/>
        </p:nvSpPr>
        <p:spPr>
          <a:xfrm>
            <a:off x="3137807" y="1339885"/>
            <a:ext cx="1800000" cy="90000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1200" dirty="0" err="1" smtClean="0"/>
              <a:t>Maintien</a:t>
            </a:r>
            <a:r>
              <a:rPr lang="en-US" sz="1200" dirty="0" smtClean="0"/>
              <a:t> de la </a:t>
            </a:r>
            <a:r>
              <a:rPr lang="en-US" sz="1200" dirty="0" err="1" smtClean="0"/>
              <a:t>résidence</a:t>
            </a:r>
            <a:r>
              <a:rPr lang="en-US" sz="1200" dirty="0" smtClean="0"/>
              <a:t> </a:t>
            </a:r>
            <a:r>
              <a:rPr lang="en-US" sz="1200" dirty="0" err="1" smtClean="0"/>
              <a:t>principale</a:t>
            </a:r>
            <a:endParaRPr lang="en-US" sz="1200" dirty="0"/>
          </a:p>
        </p:txBody>
      </p:sp>
      <p:sp>
        <p:nvSpPr>
          <p:cNvPr id="64" name="Rectangle 63"/>
          <p:cNvSpPr/>
          <p:nvPr/>
        </p:nvSpPr>
        <p:spPr>
          <a:xfrm>
            <a:off x="3137807" y="2279144"/>
            <a:ext cx="1800000" cy="900000"/>
          </a:xfrm>
          <a:prstGeom prst="rect">
            <a:avLst/>
          </a:prstGeom>
          <a:solidFill>
            <a:schemeClr val="accent3"/>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1200" dirty="0" err="1" smtClean="0"/>
              <a:t>Calcul</a:t>
            </a:r>
            <a:r>
              <a:rPr lang="en-US" sz="1200" dirty="0" smtClean="0"/>
              <a:t> des plafonds </a:t>
            </a:r>
            <a:r>
              <a:rPr lang="en-US" sz="1200" dirty="0" err="1" smtClean="0"/>
              <a:t>applicables</a:t>
            </a:r>
            <a:endParaRPr lang="en-US" sz="1200" dirty="0"/>
          </a:p>
        </p:txBody>
      </p:sp>
      <p:sp>
        <p:nvSpPr>
          <p:cNvPr id="65" name="Rectangle 64"/>
          <p:cNvSpPr/>
          <p:nvPr/>
        </p:nvSpPr>
        <p:spPr>
          <a:xfrm>
            <a:off x="5068630" y="2279144"/>
            <a:ext cx="1800000" cy="900000"/>
          </a:xfrm>
          <a:prstGeom prst="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1200" dirty="0" smtClean="0"/>
              <a:t>Transcription du régime </a:t>
            </a:r>
            <a:r>
              <a:rPr lang="en-US" sz="1200" dirty="0" err="1" smtClean="0"/>
              <a:t>impatrié</a:t>
            </a:r>
            <a:r>
              <a:rPr lang="en-US" sz="1200" dirty="0" smtClean="0"/>
              <a:t> </a:t>
            </a:r>
            <a:r>
              <a:rPr lang="en-US" sz="1200" dirty="0" err="1" smtClean="0"/>
              <a:t>dans</a:t>
            </a:r>
            <a:r>
              <a:rPr lang="en-US" sz="1200" dirty="0" smtClean="0"/>
              <a:t> le payroll</a:t>
            </a:r>
            <a:endParaRPr lang="en-US" sz="1200" dirty="0"/>
          </a:p>
        </p:txBody>
      </p:sp>
      <p:sp>
        <p:nvSpPr>
          <p:cNvPr id="66" name="Rectangle 65"/>
          <p:cNvSpPr/>
          <p:nvPr/>
        </p:nvSpPr>
        <p:spPr>
          <a:xfrm>
            <a:off x="5075016" y="1337538"/>
            <a:ext cx="1800000" cy="900000"/>
          </a:xfrm>
          <a:prstGeom prst="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err="1" smtClean="0"/>
              <a:t>Analyse</a:t>
            </a:r>
            <a:r>
              <a:rPr lang="en-US" sz="1200" dirty="0" smtClean="0"/>
              <a:t> des conditions </a:t>
            </a:r>
            <a:r>
              <a:rPr lang="en-US" sz="1200" dirty="0" err="1" smtClean="0"/>
              <a:t>d’application</a:t>
            </a:r>
            <a:r>
              <a:rPr lang="en-US" sz="1200" dirty="0" smtClean="0"/>
              <a:t> du régime</a:t>
            </a:r>
          </a:p>
          <a:p>
            <a:pPr algn="ctr"/>
            <a:r>
              <a:rPr lang="en-US" sz="1200" dirty="0" err="1" smtClean="0"/>
              <a:t>impatrié</a:t>
            </a:r>
            <a:endParaRPr lang="en-US" sz="1200" dirty="0"/>
          </a:p>
        </p:txBody>
      </p:sp>
      <p:sp>
        <p:nvSpPr>
          <p:cNvPr id="67" name="Rectangle 66"/>
          <p:cNvSpPr/>
          <p:nvPr/>
        </p:nvSpPr>
        <p:spPr>
          <a:xfrm>
            <a:off x="6979051" y="2273626"/>
            <a:ext cx="1800000" cy="900000"/>
          </a:xfrm>
          <a:prstGeom prst="rect">
            <a:avLst/>
          </a:prstGeom>
          <a:solidFill>
            <a:schemeClr val="accent2"/>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smtClean="0"/>
              <a:t>Droit </a:t>
            </a:r>
            <a:r>
              <a:rPr lang="en-US" sz="1200" dirty="0" err="1" smtClean="0"/>
              <a:t>d’imposition</a:t>
            </a:r>
            <a:r>
              <a:rPr lang="en-US" sz="1200" dirty="0" smtClean="0"/>
              <a:t> de la </a:t>
            </a:r>
            <a:r>
              <a:rPr lang="en-US" sz="1200" dirty="0" err="1" smtClean="0"/>
              <a:t>rémunération</a:t>
            </a:r>
            <a:r>
              <a:rPr lang="en-US" sz="1200" dirty="0" smtClean="0"/>
              <a:t> / </a:t>
            </a:r>
            <a:r>
              <a:rPr lang="en-US" sz="1200" dirty="0" err="1" smtClean="0"/>
              <a:t>Crédit</a:t>
            </a:r>
            <a:r>
              <a:rPr lang="en-US" sz="1200" dirty="0" smtClean="0"/>
              <a:t> </a:t>
            </a:r>
            <a:r>
              <a:rPr lang="en-US" sz="1200" dirty="0" err="1" smtClean="0"/>
              <a:t>d’impôt</a:t>
            </a:r>
            <a:endParaRPr lang="en-US" sz="1200" dirty="0"/>
          </a:p>
        </p:txBody>
      </p:sp>
    </p:spTree>
    <p:extLst>
      <p:ext uri="{BB962C8B-B14F-4D97-AF65-F5344CB8AC3E}">
        <p14:creationId xmlns:p14="http://schemas.microsoft.com/office/powerpoint/2010/main" val="154654947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4" name="Text Placeholder 3"/>
          <p:cNvSpPr>
            <a:spLocks noGrp="1"/>
          </p:cNvSpPr>
          <p:nvPr>
            <p:ph type="body" sz="quarter" idx="20"/>
          </p:nvPr>
        </p:nvSpPr>
        <p:spPr/>
        <p:txBody>
          <a:bodyPr/>
          <a:lstStyle/>
          <a:p>
            <a:r>
              <a:rPr lang="en-GB" dirty="0" smtClean="0"/>
              <a:t>05</a:t>
            </a:r>
            <a:endParaRPr lang="en-GB" dirty="0"/>
          </a:p>
        </p:txBody>
      </p:sp>
    </p:spTree>
    <p:extLst>
      <p:ext uri="{BB962C8B-B14F-4D97-AF65-F5344CB8AC3E}">
        <p14:creationId xmlns:p14="http://schemas.microsoft.com/office/powerpoint/2010/main" val="3443040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Brexit</a:t>
            </a:r>
            <a:r>
              <a:rPr lang="fr-BE" dirty="0" smtClean="0"/>
              <a:t> </a:t>
            </a:r>
            <a:r>
              <a:rPr lang="fr-BE" dirty="0" err="1" smtClean="0"/>
              <a:t>is</a:t>
            </a:r>
            <a:r>
              <a:rPr lang="fr-BE" dirty="0" smtClean="0"/>
              <a:t> </a:t>
            </a:r>
            <a:r>
              <a:rPr lang="fr-BE" dirty="0" err="1" smtClean="0"/>
              <a:t>coming</a:t>
            </a:r>
            <a:r>
              <a:rPr lang="fr-BE" dirty="0" smtClean="0"/>
              <a:t>…</a:t>
            </a:r>
            <a:endParaRPr lang="fr-BE" dirty="0"/>
          </a:p>
        </p:txBody>
      </p:sp>
      <p:sp>
        <p:nvSpPr>
          <p:cNvPr id="4" name="Freeform 6"/>
          <p:cNvSpPr>
            <a:spLocks noEditPoints="1"/>
          </p:cNvSpPr>
          <p:nvPr/>
        </p:nvSpPr>
        <p:spPr bwMode="auto">
          <a:xfrm>
            <a:off x="1517297" y="3111793"/>
            <a:ext cx="791022" cy="776319"/>
          </a:xfrm>
          <a:custGeom>
            <a:avLst/>
            <a:gdLst>
              <a:gd name="T0" fmla="*/ 208 w 426"/>
              <a:gd name="T1" fmla="*/ 0 h 425"/>
              <a:gd name="T2" fmla="*/ 191 w 426"/>
              <a:gd name="T3" fmla="*/ 1 h 425"/>
              <a:gd name="T4" fmla="*/ 187 w 426"/>
              <a:gd name="T5" fmla="*/ 1 h 425"/>
              <a:gd name="T6" fmla="*/ 184 w 426"/>
              <a:gd name="T7" fmla="*/ 2 h 425"/>
              <a:gd name="T8" fmla="*/ 256 w 426"/>
              <a:gd name="T9" fmla="*/ 18 h 425"/>
              <a:gd name="T10" fmla="*/ 223 w 426"/>
              <a:gd name="T11" fmla="*/ 0 h 425"/>
              <a:gd name="T12" fmla="*/ 115 w 426"/>
              <a:gd name="T13" fmla="*/ 24 h 425"/>
              <a:gd name="T14" fmla="*/ 111 w 426"/>
              <a:gd name="T15" fmla="*/ 26 h 425"/>
              <a:gd name="T16" fmla="*/ 58 w 426"/>
              <a:gd name="T17" fmla="*/ 66 h 425"/>
              <a:gd name="T18" fmla="*/ 54 w 426"/>
              <a:gd name="T19" fmla="*/ 71 h 425"/>
              <a:gd name="T20" fmla="*/ 51 w 426"/>
              <a:gd name="T21" fmla="*/ 74 h 425"/>
              <a:gd name="T22" fmla="*/ 46 w 426"/>
              <a:gd name="T23" fmla="*/ 80 h 425"/>
              <a:gd name="T24" fmla="*/ 36 w 426"/>
              <a:gd name="T25" fmla="*/ 95 h 425"/>
              <a:gd name="T26" fmla="*/ 34 w 426"/>
              <a:gd name="T27" fmla="*/ 98 h 425"/>
              <a:gd name="T28" fmla="*/ 7 w 426"/>
              <a:gd name="T29" fmla="*/ 159 h 425"/>
              <a:gd name="T30" fmla="*/ 6 w 426"/>
              <a:gd name="T31" fmla="*/ 163 h 425"/>
              <a:gd name="T32" fmla="*/ 17 w 426"/>
              <a:gd name="T33" fmla="*/ 182 h 425"/>
              <a:gd name="T34" fmla="*/ 26 w 426"/>
              <a:gd name="T35" fmla="*/ 315 h 425"/>
              <a:gd name="T36" fmla="*/ 29 w 426"/>
              <a:gd name="T37" fmla="*/ 319 h 425"/>
              <a:gd name="T38" fmla="*/ 31 w 426"/>
              <a:gd name="T39" fmla="*/ 322 h 425"/>
              <a:gd name="T40" fmla="*/ 33 w 426"/>
              <a:gd name="T41" fmla="*/ 326 h 425"/>
              <a:gd name="T42" fmla="*/ 36 w 426"/>
              <a:gd name="T43" fmla="*/ 331 h 425"/>
              <a:gd name="T44" fmla="*/ 38 w 426"/>
              <a:gd name="T45" fmla="*/ 334 h 425"/>
              <a:gd name="T46" fmla="*/ 44 w 426"/>
              <a:gd name="T47" fmla="*/ 343 h 425"/>
              <a:gd name="T48" fmla="*/ 105 w 426"/>
              <a:gd name="T49" fmla="*/ 396 h 425"/>
              <a:gd name="T50" fmla="*/ 108 w 426"/>
              <a:gd name="T51" fmla="*/ 398 h 425"/>
              <a:gd name="T52" fmla="*/ 152 w 426"/>
              <a:gd name="T53" fmla="*/ 416 h 425"/>
              <a:gd name="T54" fmla="*/ 155 w 426"/>
              <a:gd name="T55" fmla="*/ 418 h 425"/>
              <a:gd name="T56" fmla="*/ 159 w 426"/>
              <a:gd name="T57" fmla="*/ 419 h 425"/>
              <a:gd name="T58" fmla="*/ 179 w 426"/>
              <a:gd name="T59" fmla="*/ 423 h 425"/>
              <a:gd name="T60" fmla="*/ 183 w 426"/>
              <a:gd name="T61" fmla="*/ 423 h 425"/>
              <a:gd name="T62" fmla="*/ 249 w 426"/>
              <a:gd name="T63" fmla="*/ 423 h 425"/>
              <a:gd name="T64" fmla="*/ 253 w 426"/>
              <a:gd name="T65" fmla="*/ 422 h 425"/>
              <a:gd name="T66" fmla="*/ 256 w 426"/>
              <a:gd name="T67" fmla="*/ 421 h 425"/>
              <a:gd name="T68" fmla="*/ 333 w 426"/>
              <a:gd name="T69" fmla="*/ 388 h 425"/>
              <a:gd name="T70" fmla="*/ 338 w 426"/>
              <a:gd name="T71" fmla="*/ 385 h 425"/>
              <a:gd name="T72" fmla="*/ 342 w 426"/>
              <a:gd name="T73" fmla="*/ 382 h 425"/>
              <a:gd name="T74" fmla="*/ 382 w 426"/>
              <a:gd name="T75" fmla="*/ 343 h 425"/>
              <a:gd name="T76" fmla="*/ 390 w 426"/>
              <a:gd name="T77" fmla="*/ 331 h 425"/>
              <a:gd name="T78" fmla="*/ 393 w 426"/>
              <a:gd name="T79" fmla="*/ 326 h 425"/>
              <a:gd name="T80" fmla="*/ 411 w 426"/>
              <a:gd name="T81" fmla="*/ 223 h 425"/>
              <a:gd name="T82" fmla="*/ 424 w 426"/>
              <a:gd name="T83" fmla="*/ 242 h 425"/>
              <a:gd name="T84" fmla="*/ 424 w 426"/>
              <a:gd name="T85" fmla="*/ 239 h 425"/>
              <a:gd name="T86" fmla="*/ 425 w 426"/>
              <a:gd name="T87" fmla="*/ 235 h 425"/>
              <a:gd name="T88" fmla="*/ 423 w 426"/>
              <a:gd name="T89" fmla="*/ 176 h 425"/>
              <a:gd name="T90" fmla="*/ 422 w 426"/>
              <a:gd name="T91" fmla="*/ 172 h 425"/>
              <a:gd name="T92" fmla="*/ 421 w 426"/>
              <a:gd name="T93" fmla="*/ 168 h 425"/>
              <a:gd name="T94" fmla="*/ 421 w 426"/>
              <a:gd name="T95" fmla="*/ 164 h 425"/>
              <a:gd name="T96" fmla="*/ 420 w 426"/>
              <a:gd name="T97" fmla="*/ 161 h 425"/>
              <a:gd name="T98" fmla="*/ 419 w 426"/>
              <a:gd name="T99" fmla="*/ 157 h 425"/>
              <a:gd name="T100" fmla="*/ 375 w 426"/>
              <a:gd name="T101" fmla="*/ 74 h 425"/>
              <a:gd name="T102" fmla="*/ 370 w 426"/>
              <a:gd name="T103" fmla="*/ 69 h 425"/>
              <a:gd name="T104" fmla="*/ 334 w 426"/>
              <a:gd name="T105" fmla="*/ 37 h 425"/>
              <a:gd name="T106" fmla="*/ 328 w 426"/>
              <a:gd name="T107" fmla="*/ 33 h 425"/>
              <a:gd name="T108" fmla="*/ 323 w 426"/>
              <a:gd name="T109" fmla="*/ 30 h 425"/>
              <a:gd name="T110" fmla="*/ 320 w 426"/>
              <a:gd name="T111" fmla="*/ 28 h 425"/>
              <a:gd name="T112" fmla="*/ 316 w 426"/>
              <a:gd name="T113" fmla="*/ 26 h 425"/>
              <a:gd name="T114" fmla="*/ 312 w 426"/>
              <a:gd name="T115" fmla="*/ 24 h 425"/>
              <a:gd name="T116" fmla="*/ 308 w 426"/>
              <a:gd name="T117" fmla="*/ 22 h 425"/>
              <a:gd name="T118" fmla="*/ 303 w 426"/>
              <a:gd name="T119" fmla="*/ 19 h 425"/>
              <a:gd name="T120" fmla="*/ 299 w 426"/>
              <a:gd name="T121" fmla="*/ 1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26" h="425">
                <a:moveTo>
                  <a:pt x="213" y="0"/>
                </a:moveTo>
                <a:cubicBezTo>
                  <a:pt x="213" y="0"/>
                  <a:pt x="212" y="0"/>
                  <a:pt x="212" y="0"/>
                </a:cubicBezTo>
                <a:cubicBezTo>
                  <a:pt x="212" y="0"/>
                  <a:pt x="212" y="0"/>
                  <a:pt x="212" y="0"/>
                </a:cubicBezTo>
                <a:cubicBezTo>
                  <a:pt x="212" y="0"/>
                  <a:pt x="212" y="0"/>
                  <a:pt x="212" y="0"/>
                </a:cubicBezTo>
                <a:cubicBezTo>
                  <a:pt x="212" y="0"/>
                  <a:pt x="212" y="0"/>
                  <a:pt x="212" y="0"/>
                </a:cubicBezTo>
                <a:cubicBezTo>
                  <a:pt x="212" y="0"/>
                  <a:pt x="212"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0" y="0"/>
                  <a:pt x="210" y="0"/>
                </a:cubicBezTo>
                <a:cubicBezTo>
                  <a:pt x="210" y="0"/>
                  <a:pt x="210" y="0"/>
                  <a:pt x="210" y="0"/>
                </a:cubicBezTo>
                <a:cubicBezTo>
                  <a:pt x="210" y="0"/>
                  <a:pt x="210" y="0"/>
                  <a:pt x="210" y="0"/>
                </a:cubicBezTo>
                <a:cubicBezTo>
                  <a:pt x="210" y="0"/>
                  <a:pt x="210" y="0"/>
                  <a:pt x="210" y="0"/>
                </a:cubicBezTo>
                <a:cubicBezTo>
                  <a:pt x="210" y="0"/>
                  <a:pt x="210" y="0"/>
                  <a:pt x="209" y="0"/>
                </a:cubicBezTo>
                <a:cubicBezTo>
                  <a:pt x="209" y="0"/>
                  <a:pt x="209" y="0"/>
                  <a:pt x="209" y="0"/>
                </a:cubicBezTo>
                <a:cubicBezTo>
                  <a:pt x="209" y="0"/>
                  <a:pt x="209" y="0"/>
                  <a:pt x="209" y="0"/>
                </a:cubicBezTo>
                <a:cubicBezTo>
                  <a:pt x="209" y="0"/>
                  <a:pt x="209" y="0"/>
                  <a:pt x="209" y="0"/>
                </a:cubicBezTo>
                <a:cubicBezTo>
                  <a:pt x="209" y="0"/>
                  <a:pt x="209"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6" y="0"/>
                  <a:pt x="206" y="0"/>
                  <a:pt x="206" y="0"/>
                </a:cubicBezTo>
                <a:cubicBezTo>
                  <a:pt x="206" y="0"/>
                  <a:pt x="206" y="0"/>
                  <a:pt x="206" y="0"/>
                </a:cubicBezTo>
                <a:cubicBezTo>
                  <a:pt x="206" y="0"/>
                  <a:pt x="206" y="0"/>
                  <a:pt x="206" y="0"/>
                </a:cubicBezTo>
                <a:cubicBezTo>
                  <a:pt x="206" y="0"/>
                  <a:pt x="206" y="0"/>
                  <a:pt x="206" y="0"/>
                </a:cubicBezTo>
                <a:cubicBezTo>
                  <a:pt x="205" y="0"/>
                  <a:pt x="205" y="0"/>
                  <a:pt x="205" y="0"/>
                </a:cubicBezTo>
                <a:cubicBezTo>
                  <a:pt x="205" y="0"/>
                  <a:pt x="205" y="0"/>
                  <a:pt x="205" y="0"/>
                </a:cubicBezTo>
                <a:cubicBezTo>
                  <a:pt x="205" y="0"/>
                  <a:pt x="205" y="0"/>
                  <a:pt x="205" y="0"/>
                </a:cubicBezTo>
                <a:cubicBezTo>
                  <a:pt x="205" y="0"/>
                  <a:pt x="205" y="0"/>
                  <a:pt x="205" y="0"/>
                </a:cubicBezTo>
                <a:cubicBezTo>
                  <a:pt x="204" y="0"/>
                  <a:pt x="204" y="0"/>
                  <a:pt x="204" y="0"/>
                </a:cubicBezTo>
                <a:cubicBezTo>
                  <a:pt x="204" y="0"/>
                  <a:pt x="204" y="0"/>
                  <a:pt x="204" y="0"/>
                </a:cubicBezTo>
                <a:cubicBezTo>
                  <a:pt x="204" y="0"/>
                  <a:pt x="204" y="0"/>
                  <a:pt x="204" y="0"/>
                </a:cubicBezTo>
                <a:cubicBezTo>
                  <a:pt x="204" y="0"/>
                  <a:pt x="204" y="0"/>
                  <a:pt x="204" y="0"/>
                </a:cubicBezTo>
                <a:cubicBezTo>
                  <a:pt x="203" y="0"/>
                  <a:pt x="203" y="0"/>
                  <a:pt x="202" y="0"/>
                </a:cubicBezTo>
                <a:cubicBezTo>
                  <a:pt x="202" y="0"/>
                  <a:pt x="202" y="0"/>
                  <a:pt x="202" y="0"/>
                </a:cubicBezTo>
                <a:cubicBezTo>
                  <a:pt x="199" y="0"/>
                  <a:pt x="195" y="0"/>
                  <a:pt x="191" y="1"/>
                </a:cubicBezTo>
                <a:cubicBezTo>
                  <a:pt x="191" y="1"/>
                  <a:pt x="191" y="1"/>
                  <a:pt x="191" y="1"/>
                </a:cubicBezTo>
                <a:cubicBezTo>
                  <a:pt x="191" y="1"/>
                  <a:pt x="191" y="1"/>
                  <a:pt x="191" y="1"/>
                </a:cubicBezTo>
                <a:cubicBezTo>
                  <a:pt x="191" y="1"/>
                  <a:pt x="191" y="1"/>
                  <a:pt x="191" y="1"/>
                </a:cubicBezTo>
                <a:cubicBezTo>
                  <a:pt x="191" y="1"/>
                  <a:pt x="190" y="1"/>
                  <a:pt x="190" y="1"/>
                </a:cubicBezTo>
                <a:cubicBezTo>
                  <a:pt x="190" y="1"/>
                  <a:pt x="190" y="1"/>
                  <a:pt x="190" y="1"/>
                </a:cubicBezTo>
                <a:cubicBezTo>
                  <a:pt x="190" y="1"/>
                  <a:pt x="190" y="1"/>
                  <a:pt x="190" y="1"/>
                </a:cubicBezTo>
                <a:cubicBezTo>
                  <a:pt x="190" y="1"/>
                  <a:pt x="190" y="1"/>
                  <a:pt x="190" y="1"/>
                </a:cubicBezTo>
                <a:cubicBezTo>
                  <a:pt x="190" y="1"/>
                  <a:pt x="190" y="1"/>
                  <a:pt x="190" y="1"/>
                </a:cubicBezTo>
                <a:cubicBezTo>
                  <a:pt x="190" y="1"/>
                  <a:pt x="190" y="1"/>
                  <a:pt x="190" y="1"/>
                </a:cubicBezTo>
                <a:cubicBezTo>
                  <a:pt x="190" y="1"/>
                  <a:pt x="189" y="1"/>
                  <a:pt x="189" y="1"/>
                </a:cubicBezTo>
                <a:cubicBezTo>
                  <a:pt x="189" y="1"/>
                  <a:pt x="189" y="1"/>
                  <a:pt x="189" y="1"/>
                </a:cubicBezTo>
                <a:cubicBezTo>
                  <a:pt x="189" y="1"/>
                  <a:pt x="189" y="1"/>
                  <a:pt x="189" y="1"/>
                </a:cubicBezTo>
                <a:cubicBezTo>
                  <a:pt x="189" y="1"/>
                  <a:pt x="189" y="1"/>
                  <a:pt x="189" y="1"/>
                </a:cubicBezTo>
                <a:cubicBezTo>
                  <a:pt x="189" y="1"/>
                  <a:pt x="189" y="1"/>
                  <a:pt x="189" y="1"/>
                </a:cubicBezTo>
                <a:cubicBezTo>
                  <a:pt x="189" y="1"/>
                  <a:pt x="189" y="1"/>
                  <a:pt x="189" y="1"/>
                </a:cubicBezTo>
                <a:cubicBezTo>
                  <a:pt x="189" y="1"/>
                  <a:pt x="188" y="1"/>
                  <a:pt x="188" y="1"/>
                </a:cubicBezTo>
                <a:cubicBezTo>
                  <a:pt x="188" y="1"/>
                  <a:pt x="188" y="1"/>
                  <a:pt x="188" y="1"/>
                </a:cubicBezTo>
                <a:cubicBezTo>
                  <a:pt x="188" y="1"/>
                  <a:pt x="188" y="1"/>
                  <a:pt x="188" y="1"/>
                </a:cubicBezTo>
                <a:cubicBezTo>
                  <a:pt x="188" y="1"/>
                  <a:pt x="188" y="1"/>
                  <a:pt x="188" y="1"/>
                </a:cubicBezTo>
                <a:cubicBezTo>
                  <a:pt x="188" y="1"/>
                  <a:pt x="188" y="1"/>
                  <a:pt x="188" y="1"/>
                </a:cubicBezTo>
                <a:cubicBezTo>
                  <a:pt x="188" y="1"/>
                  <a:pt x="188" y="1"/>
                  <a:pt x="188" y="1"/>
                </a:cubicBezTo>
                <a:cubicBezTo>
                  <a:pt x="188" y="1"/>
                  <a:pt x="187" y="1"/>
                  <a:pt x="187" y="1"/>
                </a:cubicBezTo>
                <a:cubicBezTo>
                  <a:pt x="187" y="1"/>
                  <a:pt x="187" y="1"/>
                  <a:pt x="187" y="1"/>
                </a:cubicBezTo>
                <a:cubicBezTo>
                  <a:pt x="187" y="1"/>
                  <a:pt x="187" y="1"/>
                  <a:pt x="187" y="1"/>
                </a:cubicBezTo>
                <a:cubicBezTo>
                  <a:pt x="187" y="1"/>
                  <a:pt x="187" y="1"/>
                  <a:pt x="187" y="1"/>
                </a:cubicBezTo>
                <a:cubicBezTo>
                  <a:pt x="187" y="1"/>
                  <a:pt x="187" y="1"/>
                  <a:pt x="187" y="1"/>
                </a:cubicBezTo>
                <a:cubicBezTo>
                  <a:pt x="187" y="1"/>
                  <a:pt x="187" y="1"/>
                  <a:pt x="187" y="1"/>
                </a:cubicBezTo>
                <a:cubicBezTo>
                  <a:pt x="187" y="1"/>
                  <a:pt x="186" y="1"/>
                  <a:pt x="186" y="1"/>
                </a:cubicBezTo>
                <a:cubicBezTo>
                  <a:pt x="186" y="1"/>
                  <a:pt x="186" y="1"/>
                  <a:pt x="186" y="1"/>
                </a:cubicBezTo>
                <a:cubicBezTo>
                  <a:pt x="186" y="1"/>
                  <a:pt x="186" y="1"/>
                  <a:pt x="186" y="1"/>
                </a:cubicBezTo>
                <a:cubicBezTo>
                  <a:pt x="186" y="1"/>
                  <a:pt x="186" y="1"/>
                  <a:pt x="186" y="1"/>
                </a:cubicBezTo>
                <a:cubicBezTo>
                  <a:pt x="186" y="1"/>
                  <a:pt x="186" y="1"/>
                  <a:pt x="186" y="1"/>
                </a:cubicBezTo>
                <a:cubicBezTo>
                  <a:pt x="186" y="1"/>
                  <a:pt x="186" y="1"/>
                  <a:pt x="186" y="1"/>
                </a:cubicBezTo>
                <a:cubicBezTo>
                  <a:pt x="186" y="1"/>
                  <a:pt x="186" y="1"/>
                  <a:pt x="185" y="1"/>
                </a:cubicBezTo>
                <a:cubicBezTo>
                  <a:pt x="185" y="1"/>
                  <a:pt x="185" y="1"/>
                  <a:pt x="185" y="1"/>
                </a:cubicBezTo>
                <a:cubicBezTo>
                  <a:pt x="185" y="1"/>
                  <a:pt x="185" y="1"/>
                  <a:pt x="185" y="1"/>
                </a:cubicBezTo>
                <a:cubicBezTo>
                  <a:pt x="185" y="1"/>
                  <a:pt x="185" y="1"/>
                  <a:pt x="185" y="1"/>
                </a:cubicBezTo>
                <a:cubicBezTo>
                  <a:pt x="185" y="1"/>
                  <a:pt x="185" y="1"/>
                  <a:pt x="185" y="1"/>
                </a:cubicBezTo>
                <a:cubicBezTo>
                  <a:pt x="185" y="2"/>
                  <a:pt x="185" y="2"/>
                  <a:pt x="185" y="2"/>
                </a:cubicBezTo>
                <a:cubicBezTo>
                  <a:pt x="185" y="2"/>
                  <a:pt x="185" y="2"/>
                  <a:pt x="184" y="2"/>
                </a:cubicBezTo>
                <a:cubicBezTo>
                  <a:pt x="184" y="2"/>
                  <a:pt x="184" y="2"/>
                  <a:pt x="184" y="2"/>
                </a:cubicBezTo>
                <a:cubicBezTo>
                  <a:pt x="184" y="2"/>
                  <a:pt x="184" y="2"/>
                  <a:pt x="184" y="2"/>
                </a:cubicBezTo>
                <a:cubicBezTo>
                  <a:pt x="184" y="2"/>
                  <a:pt x="184" y="2"/>
                  <a:pt x="184" y="2"/>
                </a:cubicBezTo>
                <a:cubicBezTo>
                  <a:pt x="184" y="2"/>
                  <a:pt x="184" y="2"/>
                  <a:pt x="184" y="2"/>
                </a:cubicBezTo>
                <a:cubicBezTo>
                  <a:pt x="184" y="2"/>
                  <a:pt x="184" y="2"/>
                  <a:pt x="184" y="2"/>
                </a:cubicBezTo>
                <a:cubicBezTo>
                  <a:pt x="184" y="2"/>
                  <a:pt x="184" y="2"/>
                  <a:pt x="184" y="2"/>
                </a:cubicBezTo>
                <a:cubicBezTo>
                  <a:pt x="183" y="2"/>
                  <a:pt x="183" y="2"/>
                  <a:pt x="183" y="2"/>
                </a:cubicBezTo>
                <a:cubicBezTo>
                  <a:pt x="183" y="2"/>
                  <a:pt x="183" y="2"/>
                  <a:pt x="183" y="2"/>
                </a:cubicBezTo>
                <a:cubicBezTo>
                  <a:pt x="183" y="2"/>
                  <a:pt x="183" y="2"/>
                  <a:pt x="183" y="2"/>
                </a:cubicBezTo>
                <a:cubicBezTo>
                  <a:pt x="183" y="2"/>
                  <a:pt x="183" y="2"/>
                  <a:pt x="183" y="2"/>
                </a:cubicBezTo>
                <a:cubicBezTo>
                  <a:pt x="183" y="2"/>
                  <a:pt x="183" y="2"/>
                  <a:pt x="183" y="2"/>
                </a:cubicBezTo>
                <a:cubicBezTo>
                  <a:pt x="183" y="2"/>
                  <a:pt x="183" y="2"/>
                  <a:pt x="183" y="2"/>
                </a:cubicBezTo>
                <a:cubicBezTo>
                  <a:pt x="182" y="2"/>
                  <a:pt x="182" y="2"/>
                  <a:pt x="182" y="2"/>
                </a:cubicBezTo>
                <a:cubicBezTo>
                  <a:pt x="182" y="2"/>
                  <a:pt x="182" y="2"/>
                  <a:pt x="182" y="2"/>
                </a:cubicBezTo>
                <a:cubicBezTo>
                  <a:pt x="182" y="2"/>
                  <a:pt x="182" y="2"/>
                  <a:pt x="182" y="2"/>
                </a:cubicBezTo>
                <a:cubicBezTo>
                  <a:pt x="182" y="2"/>
                  <a:pt x="182" y="2"/>
                  <a:pt x="182" y="2"/>
                </a:cubicBezTo>
                <a:cubicBezTo>
                  <a:pt x="182" y="2"/>
                  <a:pt x="182" y="2"/>
                  <a:pt x="182" y="2"/>
                </a:cubicBezTo>
                <a:cubicBezTo>
                  <a:pt x="182" y="2"/>
                  <a:pt x="182" y="2"/>
                  <a:pt x="182" y="2"/>
                </a:cubicBezTo>
                <a:cubicBezTo>
                  <a:pt x="182" y="2"/>
                  <a:pt x="181" y="2"/>
                  <a:pt x="181" y="2"/>
                </a:cubicBezTo>
                <a:cubicBezTo>
                  <a:pt x="181" y="2"/>
                  <a:pt x="181" y="2"/>
                  <a:pt x="181" y="2"/>
                </a:cubicBezTo>
                <a:cubicBezTo>
                  <a:pt x="178" y="3"/>
                  <a:pt x="174" y="3"/>
                  <a:pt x="170" y="4"/>
                </a:cubicBezTo>
                <a:cubicBezTo>
                  <a:pt x="166" y="5"/>
                  <a:pt x="164" y="9"/>
                  <a:pt x="165" y="12"/>
                </a:cubicBezTo>
                <a:cubicBezTo>
                  <a:pt x="165" y="16"/>
                  <a:pt x="168" y="18"/>
                  <a:pt x="172" y="18"/>
                </a:cubicBezTo>
                <a:cubicBezTo>
                  <a:pt x="172" y="18"/>
                  <a:pt x="173" y="18"/>
                  <a:pt x="173" y="18"/>
                </a:cubicBezTo>
                <a:cubicBezTo>
                  <a:pt x="186" y="15"/>
                  <a:pt x="200" y="14"/>
                  <a:pt x="213" y="14"/>
                </a:cubicBezTo>
                <a:cubicBezTo>
                  <a:pt x="213" y="14"/>
                  <a:pt x="213" y="14"/>
                  <a:pt x="214" y="14"/>
                </a:cubicBezTo>
                <a:cubicBezTo>
                  <a:pt x="214" y="14"/>
                  <a:pt x="214" y="14"/>
                  <a:pt x="214" y="14"/>
                </a:cubicBezTo>
                <a:cubicBezTo>
                  <a:pt x="228" y="14"/>
                  <a:pt x="241" y="16"/>
                  <a:pt x="254" y="18"/>
                </a:cubicBezTo>
                <a:cubicBezTo>
                  <a:pt x="255" y="18"/>
                  <a:pt x="255" y="18"/>
                  <a:pt x="256" y="18"/>
                </a:cubicBezTo>
                <a:cubicBezTo>
                  <a:pt x="259" y="18"/>
                  <a:pt x="262" y="16"/>
                  <a:pt x="263" y="13"/>
                </a:cubicBezTo>
                <a:cubicBezTo>
                  <a:pt x="263" y="9"/>
                  <a:pt x="261" y="5"/>
                  <a:pt x="257" y="4"/>
                </a:cubicBezTo>
                <a:cubicBezTo>
                  <a:pt x="247" y="2"/>
                  <a:pt x="237" y="1"/>
                  <a:pt x="226" y="0"/>
                </a:cubicBezTo>
                <a:cubicBezTo>
                  <a:pt x="226" y="0"/>
                  <a:pt x="226" y="0"/>
                  <a:pt x="226" y="0"/>
                </a:cubicBezTo>
                <a:cubicBezTo>
                  <a:pt x="226" y="0"/>
                  <a:pt x="226" y="0"/>
                  <a:pt x="226" y="0"/>
                </a:cubicBezTo>
                <a:cubicBezTo>
                  <a:pt x="226" y="0"/>
                  <a:pt x="226" y="0"/>
                  <a:pt x="226" y="0"/>
                </a:cubicBezTo>
                <a:cubicBezTo>
                  <a:pt x="226" y="0"/>
                  <a:pt x="226" y="0"/>
                  <a:pt x="226" y="0"/>
                </a:cubicBezTo>
                <a:cubicBezTo>
                  <a:pt x="226" y="0"/>
                  <a:pt x="226" y="0"/>
                  <a:pt x="226" y="0"/>
                </a:cubicBezTo>
                <a:cubicBezTo>
                  <a:pt x="226" y="0"/>
                  <a:pt x="225" y="0"/>
                  <a:pt x="225" y="0"/>
                </a:cubicBezTo>
                <a:cubicBezTo>
                  <a:pt x="225" y="0"/>
                  <a:pt x="225" y="0"/>
                  <a:pt x="225" y="0"/>
                </a:cubicBezTo>
                <a:cubicBezTo>
                  <a:pt x="225" y="0"/>
                  <a:pt x="225" y="0"/>
                  <a:pt x="225" y="0"/>
                </a:cubicBezTo>
                <a:cubicBezTo>
                  <a:pt x="225" y="0"/>
                  <a:pt x="225" y="0"/>
                  <a:pt x="225" y="0"/>
                </a:cubicBezTo>
                <a:cubicBezTo>
                  <a:pt x="225" y="0"/>
                  <a:pt x="225" y="0"/>
                  <a:pt x="225" y="0"/>
                </a:cubicBezTo>
                <a:cubicBezTo>
                  <a:pt x="225" y="0"/>
                  <a:pt x="225" y="0"/>
                  <a:pt x="225" y="0"/>
                </a:cubicBezTo>
                <a:cubicBezTo>
                  <a:pt x="225" y="0"/>
                  <a:pt x="224" y="0"/>
                  <a:pt x="224" y="0"/>
                </a:cubicBezTo>
                <a:cubicBezTo>
                  <a:pt x="224" y="0"/>
                  <a:pt x="224" y="0"/>
                  <a:pt x="224" y="0"/>
                </a:cubicBezTo>
                <a:cubicBezTo>
                  <a:pt x="224" y="0"/>
                  <a:pt x="224" y="0"/>
                  <a:pt x="224" y="0"/>
                </a:cubicBezTo>
                <a:cubicBezTo>
                  <a:pt x="224" y="0"/>
                  <a:pt x="224" y="0"/>
                  <a:pt x="224" y="0"/>
                </a:cubicBezTo>
                <a:cubicBezTo>
                  <a:pt x="224" y="0"/>
                  <a:pt x="224" y="0"/>
                  <a:pt x="224" y="0"/>
                </a:cubicBezTo>
                <a:cubicBezTo>
                  <a:pt x="224" y="0"/>
                  <a:pt x="224" y="0"/>
                  <a:pt x="223" y="0"/>
                </a:cubicBezTo>
                <a:cubicBezTo>
                  <a:pt x="223" y="0"/>
                  <a:pt x="223" y="0"/>
                  <a:pt x="223" y="0"/>
                </a:cubicBezTo>
                <a:cubicBezTo>
                  <a:pt x="223" y="0"/>
                  <a:pt x="223" y="0"/>
                  <a:pt x="223" y="0"/>
                </a:cubicBezTo>
                <a:cubicBezTo>
                  <a:pt x="223" y="0"/>
                  <a:pt x="223" y="0"/>
                  <a:pt x="223" y="0"/>
                </a:cubicBezTo>
                <a:cubicBezTo>
                  <a:pt x="220" y="0"/>
                  <a:pt x="217" y="0"/>
                  <a:pt x="214" y="0"/>
                </a:cubicBezTo>
                <a:cubicBezTo>
                  <a:pt x="214" y="0"/>
                  <a:pt x="214" y="0"/>
                  <a:pt x="214" y="0"/>
                </a:cubicBezTo>
                <a:cubicBezTo>
                  <a:pt x="214" y="0"/>
                  <a:pt x="214" y="0"/>
                  <a:pt x="214" y="0"/>
                </a:cubicBezTo>
                <a:cubicBezTo>
                  <a:pt x="213" y="0"/>
                  <a:pt x="213" y="0"/>
                  <a:pt x="213" y="0"/>
                </a:cubicBezTo>
                <a:cubicBezTo>
                  <a:pt x="213" y="0"/>
                  <a:pt x="213" y="0"/>
                  <a:pt x="213" y="0"/>
                </a:cubicBezTo>
                <a:close/>
                <a:moveTo>
                  <a:pt x="132" y="16"/>
                </a:moveTo>
                <a:cubicBezTo>
                  <a:pt x="131" y="16"/>
                  <a:pt x="130" y="16"/>
                  <a:pt x="129" y="17"/>
                </a:cubicBezTo>
                <a:cubicBezTo>
                  <a:pt x="125" y="19"/>
                  <a:pt x="121" y="20"/>
                  <a:pt x="117" y="22"/>
                </a:cubicBezTo>
                <a:cubicBezTo>
                  <a:pt x="117" y="22"/>
                  <a:pt x="117" y="22"/>
                  <a:pt x="117" y="22"/>
                </a:cubicBezTo>
                <a:cubicBezTo>
                  <a:pt x="117" y="23"/>
                  <a:pt x="117" y="23"/>
                  <a:pt x="117" y="23"/>
                </a:cubicBezTo>
                <a:cubicBezTo>
                  <a:pt x="117" y="23"/>
                  <a:pt x="117" y="23"/>
                  <a:pt x="117" y="23"/>
                </a:cubicBezTo>
                <a:cubicBezTo>
                  <a:pt x="117" y="23"/>
                  <a:pt x="117" y="23"/>
                  <a:pt x="116" y="23"/>
                </a:cubicBezTo>
                <a:cubicBezTo>
                  <a:pt x="116" y="23"/>
                  <a:pt x="116" y="23"/>
                  <a:pt x="116" y="23"/>
                </a:cubicBezTo>
                <a:cubicBezTo>
                  <a:pt x="116" y="23"/>
                  <a:pt x="116" y="23"/>
                  <a:pt x="116" y="23"/>
                </a:cubicBezTo>
                <a:cubicBezTo>
                  <a:pt x="116" y="23"/>
                  <a:pt x="116" y="23"/>
                  <a:pt x="116" y="23"/>
                </a:cubicBezTo>
                <a:cubicBezTo>
                  <a:pt x="116" y="23"/>
                  <a:pt x="116" y="23"/>
                  <a:pt x="116" y="23"/>
                </a:cubicBezTo>
                <a:cubicBezTo>
                  <a:pt x="116" y="23"/>
                  <a:pt x="116" y="23"/>
                  <a:pt x="116" y="23"/>
                </a:cubicBezTo>
                <a:cubicBezTo>
                  <a:pt x="116" y="23"/>
                  <a:pt x="116" y="23"/>
                  <a:pt x="116" y="23"/>
                </a:cubicBezTo>
                <a:cubicBezTo>
                  <a:pt x="116" y="23"/>
                  <a:pt x="116" y="23"/>
                  <a:pt x="116" y="23"/>
                </a:cubicBezTo>
                <a:cubicBezTo>
                  <a:pt x="115" y="23"/>
                  <a:pt x="115" y="23"/>
                  <a:pt x="115" y="23"/>
                </a:cubicBezTo>
                <a:cubicBezTo>
                  <a:pt x="115" y="23"/>
                  <a:pt x="115" y="23"/>
                  <a:pt x="115" y="23"/>
                </a:cubicBezTo>
                <a:cubicBezTo>
                  <a:pt x="115" y="23"/>
                  <a:pt x="115" y="23"/>
                  <a:pt x="115" y="24"/>
                </a:cubicBezTo>
                <a:cubicBezTo>
                  <a:pt x="115" y="24"/>
                  <a:pt x="115" y="24"/>
                  <a:pt x="115" y="24"/>
                </a:cubicBezTo>
                <a:cubicBezTo>
                  <a:pt x="115" y="24"/>
                  <a:pt x="115" y="24"/>
                  <a:pt x="115" y="24"/>
                </a:cubicBezTo>
                <a:cubicBezTo>
                  <a:pt x="115" y="24"/>
                  <a:pt x="115" y="24"/>
                  <a:pt x="115" y="24"/>
                </a:cubicBezTo>
                <a:cubicBezTo>
                  <a:pt x="115" y="24"/>
                  <a:pt x="114" y="24"/>
                  <a:pt x="114" y="24"/>
                </a:cubicBezTo>
                <a:cubicBezTo>
                  <a:pt x="114" y="24"/>
                  <a:pt x="114" y="24"/>
                  <a:pt x="114" y="24"/>
                </a:cubicBezTo>
                <a:cubicBezTo>
                  <a:pt x="114" y="24"/>
                  <a:pt x="114" y="24"/>
                  <a:pt x="114" y="24"/>
                </a:cubicBezTo>
                <a:cubicBezTo>
                  <a:pt x="114" y="24"/>
                  <a:pt x="114" y="24"/>
                  <a:pt x="114" y="24"/>
                </a:cubicBezTo>
                <a:cubicBezTo>
                  <a:pt x="114" y="24"/>
                  <a:pt x="114" y="24"/>
                  <a:pt x="114" y="24"/>
                </a:cubicBezTo>
                <a:cubicBezTo>
                  <a:pt x="114" y="24"/>
                  <a:pt x="114" y="24"/>
                  <a:pt x="114" y="24"/>
                </a:cubicBezTo>
                <a:cubicBezTo>
                  <a:pt x="114" y="24"/>
                  <a:pt x="114" y="24"/>
                  <a:pt x="114" y="24"/>
                </a:cubicBezTo>
                <a:cubicBezTo>
                  <a:pt x="113" y="24"/>
                  <a:pt x="113" y="24"/>
                  <a:pt x="113" y="24"/>
                </a:cubicBezTo>
                <a:cubicBezTo>
                  <a:pt x="113" y="24"/>
                  <a:pt x="113" y="24"/>
                  <a:pt x="113" y="24"/>
                </a:cubicBezTo>
                <a:cubicBezTo>
                  <a:pt x="113" y="25"/>
                  <a:pt x="112" y="25"/>
                  <a:pt x="112" y="25"/>
                </a:cubicBezTo>
                <a:cubicBezTo>
                  <a:pt x="112" y="25"/>
                  <a:pt x="112" y="25"/>
                  <a:pt x="112" y="25"/>
                </a:cubicBezTo>
                <a:cubicBezTo>
                  <a:pt x="112" y="25"/>
                  <a:pt x="112" y="25"/>
                  <a:pt x="112" y="25"/>
                </a:cubicBezTo>
                <a:cubicBezTo>
                  <a:pt x="112" y="25"/>
                  <a:pt x="112" y="25"/>
                  <a:pt x="112" y="25"/>
                </a:cubicBezTo>
                <a:cubicBezTo>
                  <a:pt x="112" y="25"/>
                  <a:pt x="112" y="25"/>
                  <a:pt x="112" y="25"/>
                </a:cubicBezTo>
                <a:cubicBezTo>
                  <a:pt x="111" y="25"/>
                  <a:pt x="111" y="25"/>
                  <a:pt x="111" y="25"/>
                </a:cubicBezTo>
                <a:cubicBezTo>
                  <a:pt x="111" y="25"/>
                  <a:pt x="111" y="25"/>
                  <a:pt x="111" y="26"/>
                </a:cubicBezTo>
                <a:cubicBezTo>
                  <a:pt x="111" y="26"/>
                  <a:pt x="111" y="26"/>
                  <a:pt x="111" y="26"/>
                </a:cubicBezTo>
                <a:cubicBezTo>
                  <a:pt x="111" y="26"/>
                  <a:pt x="111" y="26"/>
                  <a:pt x="111" y="26"/>
                </a:cubicBezTo>
                <a:cubicBezTo>
                  <a:pt x="111" y="26"/>
                  <a:pt x="111" y="26"/>
                  <a:pt x="111" y="26"/>
                </a:cubicBezTo>
                <a:cubicBezTo>
                  <a:pt x="111" y="26"/>
                  <a:pt x="111" y="26"/>
                  <a:pt x="111" y="26"/>
                </a:cubicBezTo>
                <a:cubicBezTo>
                  <a:pt x="111" y="26"/>
                  <a:pt x="111" y="26"/>
                  <a:pt x="111" y="26"/>
                </a:cubicBezTo>
                <a:cubicBezTo>
                  <a:pt x="111" y="26"/>
                  <a:pt x="110" y="26"/>
                  <a:pt x="110" y="26"/>
                </a:cubicBezTo>
                <a:cubicBezTo>
                  <a:pt x="110" y="26"/>
                  <a:pt x="110" y="26"/>
                  <a:pt x="110" y="26"/>
                </a:cubicBezTo>
                <a:cubicBezTo>
                  <a:pt x="110" y="26"/>
                  <a:pt x="110" y="26"/>
                  <a:pt x="110" y="26"/>
                </a:cubicBezTo>
                <a:cubicBezTo>
                  <a:pt x="110" y="26"/>
                  <a:pt x="110" y="26"/>
                  <a:pt x="110" y="26"/>
                </a:cubicBezTo>
                <a:cubicBezTo>
                  <a:pt x="110" y="26"/>
                  <a:pt x="110" y="26"/>
                  <a:pt x="110" y="26"/>
                </a:cubicBezTo>
                <a:cubicBezTo>
                  <a:pt x="110" y="26"/>
                  <a:pt x="110" y="26"/>
                  <a:pt x="110" y="26"/>
                </a:cubicBezTo>
                <a:cubicBezTo>
                  <a:pt x="110" y="26"/>
                  <a:pt x="110" y="26"/>
                  <a:pt x="109" y="27"/>
                </a:cubicBezTo>
                <a:cubicBezTo>
                  <a:pt x="109" y="27"/>
                  <a:pt x="109" y="27"/>
                  <a:pt x="109" y="27"/>
                </a:cubicBezTo>
                <a:cubicBezTo>
                  <a:pt x="103" y="30"/>
                  <a:pt x="97" y="34"/>
                  <a:pt x="91" y="38"/>
                </a:cubicBezTo>
                <a:cubicBezTo>
                  <a:pt x="88" y="40"/>
                  <a:pt x="87" y="44"/>
                  <a:pt x="90" y="48"/>
                </a:cubicBezTo>
                <a:cubicBezTo>
                  <a:pt x="91" y="50"/>
                  <a:pt x="93" y="51"/>
                  <a:pt x="96" y="51"/>
                </a:cubicBezTo>
                <a:cubicBezTo>
                  <a:pt x="97" y="51"/>
                  <a:pt x="98" y="50"/>
                  <a:pt x="100" y="50"/>
                </a:cubicBezTo>
                <a:cubicBezTo>
                  <a:pt x="111" y="42"/>
                  <a:pt x="123" y="35"/>
                  <a:pt x="135" y="30"/>
                </a:cubicBezTo>
                <a:cubicBezTo>
                  <a:pt x="138" y="28"/>
                  <a:pt x="140" y="24"/>
                  <a:pt x="139" y="21"/>
                </a:cubicBezTo>
                <a:cubicBezTo>
                  <a:pt x="137" y="18"/>
                  <a:pt x="135" y="16"/>
                  <a:pt x="132" y="16"/>
                </a:cubicBezTo>
                <a:close/>
                <a:moveTo>
                  <a:pt x="64" y="64"/>
                </a:moveTo>
                <a:cubicBezTo>
                  <a:pt x="62" y="64"/>
                  <a:pt x="60" y="64"/>
                  <a:pt x="59" y="66"/>
                </a:cubicBezTo>
                <a:cubicBezTo>
                  <a:pt x="59" y="66"/>
                  <a:pt x="59" y="66"/>
                  <a:pt x="59" y="66"/>
                </a:cubicBezTo>
                <a:cubicBezTo>
                  <a:pt x="59" y="66"/>
                  <a:pt x="59" y="66"/>
                  <a:pt x="59" y="66"/>
                </a:cubicBezTo>
                <a:cubicBezTo>
                  <a:pt x="59" y="66"/>
                  <a:pt x="59" y="66"/>
                  <a:pt x="58" y="66"/>
                </a:cubicBezTo>
                <a:cubicBezTo>
                  <a:pt x="58" y="66"/>
                  <a:pt x="58" y="66"/>
                  <a:pt x="58" y="66"/>
                </a:cubicBezTo>
                <a:cubicBezTo>
                  <a:pt x="58" y="66"/>
                  <a:pt x="58" y="66"/>
                  <a:pt x="58" y="66"/>
                </a:cubicBezTo>
                <a:cubicBezTo>
                  <a:pt x="58" y="66"/>
                  <a:pt x="58" y="66"/>
                  <a:pt x="58" y="66"/>
                </a:cubicBezTo>
                <a:cubicBezTo>
                  <a:pt x="58" y="66"/>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7" y="68"/>
                  <a:pt x="56" y="68"/>
                  <a:pt x="56" y="69"/>
                </a:cubicBezTo>
                <a:cubicBezTo>
                  <a:pt x="56" y="69"/>
                  <a:pt x="56" y="69"/>
                  <a:pt x="56" y="69"/>
                </a:cubicBezTo>
                <a:cubicBezTo>
                  <a:pt x="56" y="69"/>
                  <a:pt x="56" y="69"/>
                  <a:pt x="56" y="69"/>
                </a:cubicBezTo>
                <a:cubicBezTo>
                  <a:pt x="56" y="69"/>
                  <a:pt x="56" y="69"/>
                  <a:pt x="56" y="69"/>
                </a:cubicBezTo>
                <a:cubicBezTo>
                  <a:pt x="56" y="69"/>
                  <a:pt x="56" y="69"/>
                  <a:pt x="55" y="69"/>
                </a:cubicBezTo>
                <a:cubicBezTo>
                  <a:pt x="55" y="69"/>
                  <a:pt x="55" y="69"/>
                  <a:pt x="55" y="69"/>
                </a:cubicBezTo>
                <a:cubicBezTo>
                  <a:pt x="55" y="69"/>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4" y="70"/>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2"/>
                </a:cubicBezTo>
                <a:cubicBezTo>
                  <a:pt x="54"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3"/>
                  <a:pt x="53" y="73"/>
                  <a:pt x="52" y="73"/>
                </a:cubicBezTo>
                <a:cubicBezTo>
                  <a:pt x="52" y="73"/>
                  <a:pt x="52" y="73"/>
                  <a:pt x="52" y="73"/>
                </a:cubicBezTo>
                <a:cubicBezTo>
                  <a:pt x="52" y="73"/>
                  <a:pt x="52" y="73"/>
                  <a:pt x="52" y="73"/>
                </a:cubicBezTo>
                <a:cubicBezTo>
                  <a:pt x="52" y="73"/>
                  <a:pt x="52" y="73"/>
                  <a:pt x="52" y="74"/>
                </a:cubicBezTo>
                <a:cubicBezTo>
                  <a:pt x="52" y="74"/>
                  <a:pt x="52" y="74"/>
                  <a:pt x="52" y="74"/>
                </a:cubicBezTo>
                <a:cubicBezTo>
                  <a:pt x="52" y="74"/>
                  <a:pt x="52" y="74"/>
                  <a:pt x="52" y="74"/>
                </a:cubicBezTo>
                <a:cubicBezTo>
                  <a:pt x="52"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0" y="75"/>
                  <a:pt x="50" y="75"/>
                </a:cubicBezTo>
                <a:cubicBezTo>
                  <a:pt x="50" y="75"/>
                  <a:pt x="50" y="75"/>
                  <a:pt x="50" y="75"/>
                </a:cubicBezTo>
                <a:cubicBezTo>
                  <a:pt x="50" y="75"/>
                  <a:pt x="50" y="75"/>
                  <a:pt x="50" y="75"/>
                </a:cubicBezTo>
                <a:cubicBezTo>
                  <a:pt x="50" y="75"/>
                  <a:pt x="50" y="75"/>
                  <a:pt x="50" y="76"/>
                </a:cubicBezTo>
                <a:cubicBezTo>
                  <a:pt x="50" y="76"/>
                  <a:pt x="50" y="76"/>
                  <a:pt x="50" y="76"/>
                </a:cubicBezTo>
                <a:cubicBezTo>
                  <a:pt x="50" y="76"/>
                  <a:pt x="50" y="76"/>
                  <a:pt x="50" y="76"/>
                </a:cubicBezTo>
                <a:cubicBezTo>
                  <a:pt x="50" y="76"/>
                  <a:pt x="50" y="76"/>
                  <a:pt x="50" y="76"/>
                </a:cubicBezTo>
                <a:cubicBezTo>
                  <a:pt x="50" y="76"/>
                  <a:pt x="50" y="76"/>
                  <a:pt x="50" y="76"/>
                </a:cubicBezTo>
                <a:cubicBezTo>
                  <a:pt x="50" y="76"/>
                  <a:pt x="50" y="76"/>
                  <a:pt x="50" y="76"/>
                </a:cubicBezTo>
                <a:cubicBezTo>
                  <a:pt x="50" y="76"/>
                  <a:pt x="50" y="76"/>
                  <a:pt x="49" y="76"/>
                </a:cubicBezTo>
                <a:cubicBezTo>
                  <a:pt x="49" y="76"/>
                  <a:pt x="49" y="76"/>
                  <a:pt x="49" y="76"/>
                </a:cubicBezTo>
                <a:cubicBezTo>
                  <a:pt x="49" y="76"/>
                  <a:pt x="49" y="76"/>
                  <a:pt x="49" y="77"/>
                </a:cubicBezTo>
                <a:cubicBezTo>
                  <a:pt x="49" y="77"/>
                  <a:pt x="49" y="77"/>
                  <a:pt x="49" y="77"/>
                </a:cubicBezTo>
                <a:cubicBezTo>
                  <a:pt x="48" y="78"/>
                  <a:pt x="47" y="79"/>
                  <a:pt x="46" y="80"/>
                </a:cubicBezTo>
                <a:cubicBezTo>
                  <a:pt x="46" y="80"/>
                  <a:pt x="46" y="80"/>
                  <a:pt x="46" y="80"/>
                </a:cubicBezTo>
                <a:cubicBezTo>
                  <a:pt x="46" y="80"/>
                  <a:pt x="46" y="80"/>
                  <a:pt x="46" y="80"/>
                </a:cubicBezTo>
                <a:cubicBezTo>
                  <a:pt x="46" y="80"/>
                  <a:pt x="46" y="80"/>
                  <a:pt x="46" y="80"/>
                </a:cubicBezTo>
                <a:cubicBezTo>
                  <a:pt x="46" y="80"/>
                  <a:pt x="46" y="80"/>
                  <a:pt x="46" y="80"/>
                </a:cubicBezTo>
                <a:cubicBezTo>
                  <a:pt x="46" y="80"/>
                  <a:pt x="46" y="80"/>
                  <a:pt x="46" y="80"/>
                </a:cubicBezTo>
                <a:cubicBezTo>
                  <a:pt x="44" y="84"/>
                  <a:pt x="41" y="87"/>
                  <a:pt x="39" y="90"/>
                </a:cubicBezTo>
                <a:cubicBezTo>
                  <a:pt x="39" y="90"/>
                  <a:pt x="39" y="90"/>
                  <a:pt x="39" y="90"/>
                </a:cubicBezTo>
                <a:cubicBezTo>
                  <a:pt x="39" y="90"/>
                  <a:pt x="39" y="90"/>
                  <a:pt x="39" y="90"/>
                </a:cubicBezTo>
                <a:cubicBezTo>
                  <a:pt x="39" y="90"/>
                  <a:pt x="39" y="90"/>
                  <a:pt x="39" y="90"/>
                </a:cubicBezTo>
                <a:cubicBezTo>
                  <a:pt x="39" y="90"/>
                  <a:pt x="39" y="90"/>
                  <a:pt x="39" y="90"/>
                </a:cubicBezTo>
                <a:cubicBezTo>
                  <a:pt x="39" y="90"/>
                  <a:pt x="39" y="90"/>
                  <a:pt x="39" y="90"/>
                </a:cubicBezTo>
                <a:cubicBezTo>
                  <a:pt x="39" y="91"/>
                  <a:pt x="38" y="91"/>
                  <a:pt x="38" y="91"/>
                </a:cubicBezTo>
                <a:cubicBezTo>
                  <a:pt x="38" y="91"/>
                  <a:pt x="38" y="91"/>
                  <a:pt x="38" y="91"/>
                </a:cubicBezTo>
                <a:cubicBezTo>
                  <a:pt x="38" y="91"/>
                  <a:pt x="38" y="91"/>
                  <a:pt x="38" y="91"/>
                </a:cubicBezTo>
                <a:cubicBezTo>
                  <a:pt x="38" y="91"/>
                  <a:pt x="38" y="91"/>
                  <a:pt x="38" y="91"/>
                </a:cubicBezTo>
                <a:cubicBezTo>
                  <a:pt x="38" y="91"/>
                  <a:pt x="38" y="91"/>
                  <a:pt x="38" y="91"/>
                </a:cubicBezTo>
                <a:cubicBezTo>
                  <a:pt x="38" y="91"/>
                  <a:pt x="38" y="91"/>
                  <a:pt x="38" y="91"/>
                </a:cubicBezTo>
                <a:cubicBezTo>
                  <a:pt x="38" y="91"/>
                  <a:pt x="38" y="92"/>
                  <a:pt x="38" y="92"/>
                </a:cubicBezTo>
                <a:cubicBezTo>
                  <a:pt x="38" y="92"/>
                  <a:pt x="38" y="92"/>
                  <a:pt x="38" y="92"/>
                </a:cubicBezTo>
                <a:cubicBezTo>
                  <a:pt x="37" y="92"/>
                  <a:pt x="37" y="93"/>
                  <a:pt x="36" y="94"/>
                </a:cubicBezTo>
                <a:cubicBezTo>
                  <a:pt x="36" y="94"/>
                  <a:pt x="36" y="94"/>
                  <a:pt x="36" y="94"/>
                </a:cubicBezTo>
                <a:cubicBezTo>
                  <a:pt x="36" y="94"/>
                  <a:pt x="36" y="94"/>
                  <a:pt x="36" y="94"/>
                </a:cubicBezTo>
                <a:cubicBezTo>
                  <a:pt x="36" y="94"/>
                  <a:pt x="36" y="94"/>
                  <a:pt x="36" y="94"/>
                </a:cubicBezTo>
                <a:cubicBezTo>
                  <a:pt x="36" y="94"/>
                  <a:pt x="36" y="95"/>
                  <a:pt x="36" y="95"/>
                </a:cubicBezTo>
                <a:cubicBezTo>
                  <a:pt x="36" y="95"/>
                  <a:pt x="36" y="95"/>
                  <a:pt x="36" y="95"/>
                </a:cubicBezTo>
                <a:cubicBezTo>
                  <a:pt x="36" y="95"/>
                  <a:pt x="36" y="95"/>
                  <a:pt x="36" y="95"/>
                </a:cubicBezTo>
                <a:cubicBezTo>
                  <a:pt x="36" y="95"/>
                  <a:pt x="36" y="95"/>
                  <a:pt x="36" y="95"/>
                </a:cubicBezTo>
                <a:cubicBezTo>
                  <a:pt x="35" y="95"/>
                  <a:pt x="35" y="95"/>
                  <a:pt x="35" y="95"/>
                </a:cubicBezTo>
                <a:cubicBezTo>
                  <a:pt x="35" y="95"/>
                  <a:pt x="35" y="95"/>
                  <a:pt x="35" y="95"/>
                </a:cubicBezTo>
                <a:cubicBezTo>
                  <a:pt x="35" y="95"/>
                  <a:pt x="35" y="95"/>
                  <a:pt x="35" y="95"/>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7"/>
                  <a:pt x="34" y="97"/>
                </a:cubicBezTo>
                <a:cubicBezTo>
                  <a:pt x="34" y="97"/>
                  <a:pt x="34" y="97"/>
                  <a:pt x="34" y="97"/>
                </a:cubicBezTo>
                <a:cubicBezTo>
                  <a:pt x="34" y="97"/>
                  <a:pt x="34" y="97"/>
                  <a:pt x="34" y="97"/>
                </a:cubicBezTo>
                <a:cubicBezTo>
                  <a:pt x="34" y="97"/>
                  <a:pt x="34" y="97"/>
                  <a:pt x="34" y="97"/>
                </a:cubicBezTo>
                <a:cubicBezTo>
                  <a:pt x="34" y="97"/>
                  <a:pt x="34" y="97"/>
                  <a:pt x="34" y="97"/>
                </a:cubicBezTo>
                <a:cubicBezTo>
                  <a:pt x="34" y="97"/>
                  <a:pt x="34" y="97"/>
                  <a:pt x="34" y="97"/>
                </a:cubicBezTo>
                <a:cubicBezTo>
                  <a:pt x="34" y="97"/>
                  <a:pt x="34" y="97"/>
                  <a:pt x="34" y="97"/>
                </a:cubicBezTo>
                <a:cubicBezTo>
                  <a:pt x="34" y="97"/>
                  <a:pt x="34" y="97"/>
                  <a:pt x="34" y="98"/>
                </a:cubicBezTo>
                <a:cubicBezTo>
                  <a:pt x="34" y="98"/>
                  <a:pt x="34" y="98"/>
                  <a:pt x="34" y="98"/>
                </a:cubicBezTo>
                <a:cubicBezTo>
                  <a:pt x="34" y="98"/>
                  <a:pt x="34" y="98"/>
                  <a:pt x="34" y="98"/>
                </a:cubicBezTo>
                <a:cubicBezTo>
                  <a:pt x="34" y="98"/>
                  <a:pt x="34" y="98"/>
                  <a:pt x="34" y="98"/>
                </a:cubicBezTo>
                <a:cubicBezTo>
                  <a:pt x="34" y="98"/>
                  <a:pt x="34" y="98"/>
                  <a:pt x="34" y="98"/>
                </a:cubicBezTo>
                <a:cubicBezTo>
                  <a:pt x="33" y="98"/>
                  <a:pt x="33" y="98"/>
                  <a:pt x="33" y="98"/>
                </a:cubicBezTo>
                <a:cubicBezTo>
                  <a:pt x="33" y="98"/>
                  <a:pt x="33" y="98"/>
                  <a:pt x="33" y="98"/>
                </a:cubicBezTo>
                <a:cubicBezTo>
                  <a:pt x="33" y="98"/>
                  <a:pt x="33" y="99"/>
                  <a:pt x="33" y="99"/>
                </a:cubicBezTo>
                <a:cubicBezTo>
                  <a:pt x="33" y="99"/>
                  <a:pt x="33" y="99"/>
                  <a:pt x="33" y="99"/>
                </a:cubicBezTo>
                <a:cubicBezTo>
                  <a:pt x="33" y="99"/>
                  <a:pt x="33" y="99"/>
                  <a:pt x="33" y="99"/>
                </a:cubicBezTo>
                <a:cubicBezTo>
                  <a:pt x="33" y="99"/>
                  <a:pt x="33" y="99"/>
                  <a:pt x="33" y="99"/>
                </a:cubicBezTo>
                <a:cubicBezTo>
                  <a:pt x="33" y="99"/>
                  <a:pt x="33" y="99"/>
                  <a:pt x="33" y="99"/>
                </a:cubicBezTo>
                <a:cubicBezTo>
                  <a:pt x="33" y="99"/>
                  <a:pt x="33" y="99"/>
                  <a:pt x="33" y="99"/>
                </a:cubicBezTo>
                <a:cubicBezTo>
                  <a:pt x="33" y="99"/>
                  <a:pt x="33" y="99"/>
                  <a:pt x="33" y="99"/>
                </a:cubicBezTo>
                <a:cubicBezTo>
                  <a:pt x="33" y="100"/>
                  <a:pt x="33" y="100"/>
                  <a:pt x="33" y="100"/>
                </a:cubicBezTo>
                <a:cubicBezTo>
                  <a:pt x="33" y="100"/>
                  <a:pt x="32" y="100"/>
                  <a:pt x="32" y="100"/>
                </a:cubicBezTo>
                <a:cubicBezTo>
                  <a:pt x="32" y="100"/>
                  <a:pt x="32" y="100"/>
                  <a:pt x="32" y="100"/>
                </a:cubicBezTo>
                <a:cubicBezTo>
                  <a:pt x="30" y="103"/>
                  <a:pt x="31" y="108"/>
                  <a:pt x="35" y="110"/>
                </a:cubicBezTo>
                <a:cubicBezTo>
                  <a:pt x="36" y="110"/>
                  <a:pt x="37" y="111"/>
                  <a:pt x="39" y="111"/>
                </a:cubicBezTo>
                <a:cubicBezTo>
                  <a:pt x="41" y="111"/>
                  <a:pt x="43" y="110"/>
                  <a:pt x="45" y="107"/>
                </a:cubicBezTo>
                <a:cubicBezTo>
                  <a:pt x="52" y="96"/>
                  <a:pt x="60" y="85"/>
                  <a:pt x="69" y="76"/>
                </a:cubicBezTo>
                <a:cubicBezTo>
                  <a:pt x="72" y="73"/>
                  <a:pt x="72" y="68"/>
                  <a:pt x="69" y="66"/>
                </a:cubicBezTo>
                <a:cubicBezTo>
                  <a:pt x="68" y="64"/>
                  <a:pt x="66" y="64"/>
                  <a:pt x="64" y="64"/>
                </a:cubicBezTo>
                <a:close/>
                <a:moveTo>
                  <a:pt x="20" y="134"/>
                </a:moveTo>
                <a:cubicBezTo>
                  <a:pt x="17" y="134"/>
                  <a:pt x="15" y="135"/>
                  <a:pt x="13" y="138"/>
                </a:cubicBezTo>
                <a:cubicBezTo>
                  <a:pt x="11" y="145"/>
                  <a:pt x="9" y="152"/>
                  <a:pt x="7" y="159"/>
                </a:cubicBezTo>
                <a:cubicBezTo>
                  <a:pt x="7" y="159"/>
                  <a:pt x="7" y="159"/>
                  <a:pt x="7" y="159"/>
                </a:cubicBezTo>
                <a:cubicBezTo>
                  <a:pt x="7" y="159"/>
                  <a:pt x="7" y="159"/>
                  <a:pt x="7" y="159"/>
                </a:cubicBezTo>
                <a:cubicBezTo>
                  <a:pt x="7" y="159"/>
                  <a:pt x="7" y="159"/>
                  <a:pt x="7" y="159"/>
                </a:cubicBezTo>
                <a:cubicBezTo>
                  <a:pt x="7" y="159"/>
                  <a:pt x="7" y="160"/>
                  <a:pt x="7" y="160"/>
                </a:cubicBezTo>
                <a:cubicBezTo>
                  <a:pt x="7" y="160"/>
                  <a:pt x="7" y="160"/>
                  <a:pt x="7" y="160"/>
                </a:cubicBezTo>
                <a:cubicBezTo>
                  <a:pt x="7" y="160"/>
                  <a:pt x="7" y="160"/>
                  <a:pt x="7" y="160"/>
                </a:cubicBezTo>
                <a:cubicBezTo>
                  <a:pt x="7" y="160"/>
                  <a:pt x="7" y="160"/>
                  <a:pt x="7" y="160"/>
                </a:cubicBezTo>
                <a:cubicBezTo>
                  <a:pt x="7" y="160"/>
                  <a:pt x="7" y="160"/>
                  <a:pt x="7" y="160"/>
                </a:cubicBezTo>
                <a:cubicBezTo>
                  <a:pt x="7" y="160"/>
                  <a:pt x="7" y="160"/>
                  <a:pt x="7" y="160"/>
                </a:cubicBezTo>
                <a:cubicBezTo>
                  <a:pt x="7" y="160"/>
                  <a:pt x="7" y="161"/>
                  <a:pt x="7" y="161"/>
                </a:cubicBezTo>
                <a:cubicBezTo>
                  <a:pt x="7" y="161"/>
                  <a:pt x="7" y="161"/>
                  <a:pt x="6" y="161"/>
                </a:cubicBezTo>
                <a:cubicBezTo>
                  <a:pt x="6" y="161"/>
                  <a:pt x="6" y="161"/>
                  <a:pt x="6" y="161"/>
                </a:cubicBezTo>
                <a:cubicBezTo>
                  <a:pt x="6" y="161"/>
                  <a:pt x="6" y="161"/>
                  <a:pt x="6" y="161"/>
                </a:cubicBezTo>
                <a:cubicBezTo>
                  <a:pt x="6" y="161"/>
                  <a:pt x="6" y="161"/>
                  <a:pt x="6" y="161"/>
                </a:cubicBezTo>
                <a:cubicBezTo>
                  <a:pt x="6" y="161"/>
                  <a:pt x="6" y="161"/>
                  <a:pt x="6" y="161"/>
                </a:cubicBezTo>
                <a:cubicBezTo>
                  <a:pt x="6" y="161"/>
                  <a:pt x="6" y="161"/>
                  <a:pt x="6" y="162"/>
                </a:cubicBezTo>
                <a:cubicBezTo>
                  <a:pt x="6" y="162"/>
                  <a:pt x="6" y="162"/>
                  <a:pt x="6" y="162"/>
                </a:cubicBezTo>
                <a:cubicBezTo>
                  <a:pt x="6" y="162"/>
                  <a:pt x="6" y="162"/>
                  <a:pt x="6" y="162"/>
                </a:cubicBezTo>
                <a:cubicBezTo>
                  <a:pt x="6" y="162"/>
                  <a:pt x="6" y="162"/>
                  <a:pt x="6" y="162"/>
                </a:cubicBezTo>
                <a:cubicBezTo>
                  <a:pt x="6" y="162"/>
                  <a:pt x="6" y="162"/>
                  <a:pt x="6" y="162"/>
                </a:cubicBezTo>
                <a:cubicBezTo>
                  <a:pt x="6" y="162"/>
                  <a:pt x="6" y="162"/>
                  <a:pt x="6" y="162"/>
                </a:cubicBezTo>
                <a:cubicBezTo>
                  <a:pt x="6" y="162"/>
                  <a:pt x="6" y="162"/>
                  <a:pt x="6" y="162"/>
                </a:cubicBezTo>
                <a:cubicBezTo>
                  <a:pt x="6" y="163"/>
                  <a:pt x="6" y="163"/>
                  <a:pt x="6" y="163"/>
                </a:cubicBezTo>
                <a:cubicBezTo>
                  <a:pt x="6" y="163"/>
                  <a:pt x="6" y="163"/>
                  <a:pt x="6" y="163"/>
                </a:cubicBezTo>
                <a:cubicBezTo>
                  <a:pt x="6" y="163"/>
                  <a:pt x="6" y="163"/>
                  <a:pt x="6" y="163"/>
                </a:cubicBezTo>
                <a:cubicBezTo>
                  <a:pt x="6" y="163"/>
                  <a:pt x="6" y="163"/>
                  <a:pt x="6" y="163"/>
                </a:cubicBezTo>
                <a:cubicBezTo>
                  <a:pt x="6" y="163"/>
                  <a:pt x="6" y="163"/>
                  <a:pt x="6" y="163"/>
                </a:cubicBezTo>
                <a:cubicBezTo>
                  <a:pt x="6" y="163"/>
                  <a:pt x="6" y="163"/>
                  <a:pt x="6" y="163"/>
                </a:cubicBezTo>
                <a:cubicBezTo>
                  <a:pt x="6" y="164"/>
                  <a:pt x="6" y="164"/>
                  <a:pt x="6" y="164"/>
                </a:cubicBezTo>
                <a:cubicBezTo>
                  <a:pt x="6" y="164"/>
                  <a:pt x="6" y="164"/>
                  <a:pt x="6" y="164"/>
                </a:cubicBezTo>
                <a:cubicBezTo>
                  <a:pt x="6" y="164"/>
                  <a:pt x="6" y="164"/>
                  <a:pt x="6" y="164"/>
                </a:cubicBezTo>
                <a:cubicBezTo>
                  <a:pt x="6" y="164"/>
                  <a:pt x="6" y="164"/>
                  <a:pt x="6" y="164"/>
                </a:cubicBezTo>
                <a:cubicBezTo>
                  <a:pt x="6" y="164"/>
                  <a:pt x="6" y="164"/>
                  <a:pt x="6" y="164"/>
                </a:cubicBezTo>
                <a:cubicBezTo>
                  <a:pt x="6" y="164"/>
                  <a:pt x="6" y="164"/>
                  <a:pt x="6" y="164"/>
                </a:cubicBezTo>
                <a:cubicBezTo>
                  <a:pt x="6" y="164"/>
                  <a:pt x="6" y="165"/>
                  <a:pt x="6" y="165"/>
                </a:cubicBezTo>
                <a:cubicBezTo>
                  <a:pt x="6" y="165"/>
                  <a:pt x="6" y="165"/>
                  <a:pt x="6" y="165"/>
                </a:cubicBezTo>
                <a:cubicBezTo>
                  <a:pt x="6" y="165"/>
                  <a:pt x="5" y="165"/>
                  <a:pt x="5" y="165"/>
                </a:cubicBezTo>
                <a:cubicBezTo>
                  <a:pt x="5" y="165"/>
                  <a:pt x="5" y="165"/>
                  <a:pt x="5" y="165"/>
                </a:cubicBezTo>
                <a:cubicBezTo>
                  <a:pt x="5" y="165"/>
                  <a:pt x="5" y="165"/>
                  <a:pt x="5" y="165"/>
                </a:cubicBezTo>
                <a:cubicBezTo>
                  <a:pt x="5" y="165"/>
                  <a:pt x="5" y="165"/>
                  <a:pt x="5" y="165"/>
                </a:cubicBezTo>
                <a:cubicBezTo>
                  <a:pt x="5" y="165"/>
                  <a:pt x="5" y="166"/>
                  <a:pt x="5" y="166"/>
                </a:cubicBezTo>
                <a:cubicBezTo>
                  <a:pt x="5" y="166"/>
                  <a:pt x="5" y="166"/>
                  <a:pt x="5" y="166"/>
                </a:cubicBezTo>
                <a:cubicBezTo>
                  <a:pt x="5" y="166"/>
                  <a:pt x="5" y="166"/>
                  <a:pt x="5" y="166"/>
                </a:cubicBezTo>
                <a:cubicBezTo>
                  <a:pt x="5" y="166"/>
                  <a:pt x="5" y="166"/>
                  <a:pt x="5" y="166"/>
                </a:cubicBezTo>
                <a:cubicBezTo>
                  <a:pt x="4" y="171"/>
                  <a:pt x="3" y="175"/>
                  <a:pt x="3" y="180"/>
                </a:cubicBezTo>
                <a:cubicBezTo>
                  <a:pt x="2" y="184"/>
                  <a:pt x="5" y="188"/>
                  <a:pt x="9" y="188"/>
                </a:cubicBezTo>
                <a:cubicBezTo>
                  <a:pt x="9" y="188"/>
                  <a:pt x="9" y="188"/>
                  <a:pt x="10" y="188"/>
                </a:cubicBezTo>
                <a:cubicBezTo>
                  <a:pt x="13" y="188"/>
                  <a:pt x="16" y="186"/>
                  <a:pt x="17" y="182"/>
                </a:cubicBezTo>
                <a:cubicBezTo>
                  <a:pt x="19" y="169"/>
                  <a:pt x="22" y="156"/>
                  <a:pt x="27" y="143"/>
                </a:cubicBezTo>
                <a:cubicBezTo>
                  <a:pt x="28" y="140"/>
                  <a:pt x="26" y="136"/>
                  <a:pt x="23" y="134"/>
                </a:cubicBezTo>
                <a:cubicBezTo>
                  <a:pt x="22" y="134"/>
                  <a:pt x="21" y="134"/>
                  <a:pt x="20" y="134"/>
                </a:cubicBezTo>
                <a:close/>
                <a:moveTo>
                  <a:pt x="8" y="216"/>
                </a:moveTo>
                <a:cubicBezTo>
                  <a:pt x="7" y="216"/>
                  <a:pt x="7" y="216"/>
                  <a:pt x="7" y="216"/>
                </a:cubicBezTo>
                <a:cubicBezTo>
                  <a:pt x="3" y="216"/>
                  <a:pt x="0" y="219"/>
                  <a:pt x="0" y="223"/>
                </a:cubicBezTo>
                <a:cubicBezTo>
                  <a:pt x="1" y="238"/>
                  <a:pt x="3" y="252"/>
                  <a:pt x="7" y="266"/>
                </a:cubicBezTo>
                <a:cubicBezTo>
                  <a:pt x="8" y="269"/>
                  <a:pt x="11" y="271"/>
                  <a:pt x="14" y="271"/>
                </a:cubicBezTo>
                <a:cubicBezTo>
                  <a:pt x="14" y="271"/>
                  <a:pt x="15" y="271"/>
                  <a:pt x="16" y="271"/>
                </a:cubicBezTo>
                <a:cubicBezTo>
                  <a:pt x="19" y="270"/>
                  <a:pt x="22" y="266"/>
                  <a:pt x="21" y="262"/>
                </a:cubicBezTo>
                <a:cubicBezTo>
                  <a:pt x="17" y="249"/>
                  <a:pt x="15" y="236"/>
                  <a:pt x="15" y="222"/>
                </a:cubicBezTo>
                <a:cubicBezTo>
                  <a:pt x="15" y="219"/>
                  <a:pt x="11" y="216"/>
                  <a:pt x="8" y="216"/>
                </a:cubicBezTo>
                <a:close/>
                <a:moveTo>
                  <a:pt x="28" y="296"/>
                </a:moveTo>
                <a:cubicBezTo>
                  <a:pt x="27" y="296"/>
                  <a:pt x="26" y="296"/>
                  <a:pt x="25" y="296"/>
                </a:cubicBezTo>
                <a:cubicBezTo>
                  <a:pt x="21" y="298"/>
                  <a:pt x="20" y="302"/>
                  <a:pt x="22" y="306"/>
                </a:cubicBezTo>
                <a:cubicBezTo>
                  <a:pt x="23" y="309"/>
                  <a:pt x="24" y="311"/>
                  <a:pt x="26" y="314"/>
                </a:cubicBezTo>
                <a:cubicBezTo>
                  <a:pt x="26" y="314"/>
                  <a:pt x="26" y="314"/>
                  <a:pt x="26" y="314"/>
                </a:cubicBezTo>
                <a:cubicBezTo>
                  <a:pt x="26" y="314"/>
                  <a:pt x="26" y="314"/>
                  <a:pt x="26" y="314"/>
                </a:cubicBezTo>
                <a:cubicBezTo>
                  <a:pt x="26" y="314"/>
                  <a:pt x="26" y="314"/>
                  <a:pt x="26" y="314"/>
                </a:cubicBezTo>
                <a:cubicBezTo>
                  <a:pt x="26" y="314"/>
                  <a:pt x="26" y="314"/>
                  <a:pt x="26" y="314"/>
                </a:cubicBezTo>
                <a:cubicBezTo>
                  <a:pt x="26" y="314"/>
                  <a:pt x="26" y="314"/>
                  <a:pt x="26" y="314"/>
                </a:cubicBezTo>
                <a:cubicBezTo>
                  <a:pt x="26" y="315"/>
                  <a:pt x="26" y="315"/>
                  <a:pt x="26" y="315"/>
                </a:cubicBezTo>
                <a:cubicBezTo>
                  <a:pt x="26" y="315"/>
                  <a:pt x="26" y="315"/>
                  <a:pt x="26" y="315"/>
                </a:cubicBezTo>
                <a:cubicBezTo>
                  <a:pt x="26" y="315"/>
                  <a:pt x="26" y="315"/>
                  <a:pt x="26" y="315"/>
                </a:cubicBezTo>
                <a:cubicBezTo>
                  <a:pt x="26" y="315"/>
                  <a:pt x="26" y="315"/>
                  <a:pt x="26" y="315"/>
                </a:cubicBezTo>
                <a:cubicBezTo>
                  <a:pt x="26" y="315"/>
                  <a:pt x="26" y="315"/>
                  <a:pt x="27" y="315"/>
                </a:cubicBezTo>
                <a:cubicBezTo>
                  <a:pt x="27" y="315"/>
                  <a:pt x="27" y="315"/>
                  <a:pt x="27" y="315"/>
                </a:cubicBezTo>
                <a:cubicBezTo>
                  <a:pt x="27" y="315"/>
                  <a:pt x="27" y="316"/>
                  <a:pt x="27" y="316"/>
                </a:cubicBezTo>
                <a:cubicBezTo>
                  <a:pt x="27" y="316"/>
                  <a:pt x="27" y="316"/>
                  <a:pt x="27" y="316"/>
                </a:cubicBezTo>
                <a:cubicBezTo>
                  <a:pt x="27" y="316"/>
                  <a:pt x="27" y="316"/>
                  <a:pt x="27" y="316"/>
                </a:cubicBezTo>
                <a:cubicBezTo>
                  <a:pt x="27" y="316"/>
                  <a:pt x="27" y="316"/>
                  <a:pt x="27" y="316"/>
                </a:cubicBezTo>
                <a:cubicBezTo>
                  <a:pt x="27" y="316"/>
                  <a:pt x="27" y="316"/>
                  <a:pt x="27" y="316"/>
                </a:cubicBezTo>
                <a:cubicBezTo>
                  <a:pt x="27" y="316"/>
                  <a:pt x="27" y="316"/>
                  <a:pt x="27" y="316"/>
                </a:cubicBezTo>
                <a:cubicBezTo>
                  <a:pt x="27" y="316"/>
                  <a:pt x="27" y="316"/>
                  <a:pt x="27" y="316"/>
                </a:cubicBezTo>
                <a:cubicBezTo>
                  <a:pt x="27" y="317"/>
                  <a:pt x="27" y="317"/>
                  <a:pt x="27" y="317"/>
                </a:cubicBezTo>
                <a:cubicBezTo>
                  <a:pt x="27" y="317"/>
                  <a:pt x="27" y="317"/>
                  <a:pt x="27" y="317"/>
                </a:cubicBezTo>
                <a:cubicBezTo>
                  <a:pt x="27" y="317"/>
                  <a:pt x="27" y="317"/>
                  <a:pt x="27" y="317"/>
                </a:cubicBezTo>
                <a:cubicBezTo>
                  <a:pt x="27" y="317"/>
                  <a:pt x="27" y="317"/>
                  <a:pt x="27" y="317"/>
                </a:cubicBezTo>
                <a:cubicBezTo>
                  <a:pt x="28" y="317"/>
                  <a:pt x="28" y="317"/>
                  <a:pt x="28" y="317"/>
                </a:cubicBezTo>
                <a:cubicBezTo>
                  <a:pt x="28" y="317"/>
                  <a:pt x="28" y="317"/>
                  <a:pt x="28" y="317"/>
                </a:cubicBezTo>
                <a:cubicBezTo>
                  <a:pt x="28" y="317"/>
                  <a:pt x="28" y="317"/>
                  <a:pt x="28" y="317"/>
                </a:cubicBezTo>
                <a:cubicBezTo>
                  <a:pt x="28" y="318"/>
                  <a:pt x="28" y="318"/>
                  <a:pt x="28" y="319"/>
                </a:cubicBezTo>
                <a:cubicBezTo>
                  <a:pt x="28" y="319"/>
                  <a:pt x="28" y="319"/>
                  <a:pt x="28" y="319"/>
                </a:cubicBezTo>
                <a:cubicBezTo>
                  <a:pt x="28" y="319"/>
                  <a:pt x="28" y="319"/>
                  <a:pt x="29" y="319"/>
                </a:cubicBezTo>
                <a:cubicBezTo>
                  <a:pt x="29" y="319"/>
                  <a:pt x="29" y="319"/>
                  <a:pt x="29" y="319"/>
                </a:cubicBezTo>
                <a:cubicBezTo>
                  <a:pt x="29" y="319"/>
                  <a:pt x="29" y="319"/>
                  <a:pt x="29" y="319"/>
                </a:cubicBezTo>
                <a:cubicBezTo>
                  <a:pt x="29" y="319"/>
                  <a:pt x="29" y="319"/>
                  <a:pt x="29" y="319"/>
                </a:cubicBezTo>
                <a:cubicBezTo>
                  <a:pt x="29" y="319"/>
                  <a:pt x="29" y="319"/>
                  <a:pt x="29" y="319"/>
                </a:cubicBezTo>
                <a:cubicBezTo>
                  <a:pt x="29" y="319"/>
                  <a:pt x="29" y="320"/>
                  <a:pt x="29" y="320"/>
                </a:cubicBezTo>
                <a:cubicBezTo>
                  <a:pt x="29" y="320"/>
                  <a:pt x="29" y="320"/>
                  <a:pt x="29" y="320"/>
                </a:cubicBezTo>
                <a:cubicBezTo>
                  <a:pt x="29" y="320"/>
                  <a:pt x="29" y="320"/>
                  <a:pt x="29" y="320"/>
                </a:cubicBezTo>
                <a:cubicBezTo>
                  <a:pt x="29" y="320"/>
                  <a:pt x="29" y="320"/>
                  <a:pt x="29" y="320"/>
                </a:cubicBezTo>
                <a:cubicBezTo>
                  <a:pt x="29" y="320"/>
                  <a:pt x="29" y="320"/>
                  <a:pt x="29" y="320"/>
                </a:cubicBezTo>
                <a:cubicBezTo>
                  <a:pt x="29" y="320"/>
                  <a:pt x="29" y="320"/>
                  <a:pt x="29" y="320"/>
                </a:cubicBezTo>
                <a:cubicBezTo>
                  <a:pt x="29" y="320"/>
                  <a:pt x="29" y="320"/>
                  <a:pt x="29" y="320"/>
                </a:cubicBezTo>
                <a:cubicBezTo>
                  <a:pt x="29" y="320"/>
                  <a:pt x="29"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2"/>
                  <a:pt x="30" y="322"/>
                </a:cubicBezTo>
                <a:cubicBezTo>
                  <a:pt x="30" y="322"/>
                  <a:pt x="30" y="322"/>
                  <a:pt x="30" y="322"/>
                </a:cubicBezTo>
                <a:cubicBezTo>
                  <a:pt x="30" y="322"/>
                  <a:pt x="30" y="322"/>
                  <a:pt x="30" y="322"/>
                </a:cubicBezTo>
                <a:cubicBezTo>
                  <a:pt x="30" y="322"/>
                  <a:pt x="30" y="322"/>
                  <a:pt x="30" y="322"/>
                </a:cubicBezTo>
                <a:cubicBezTo>
                  <a:pt x="30" y="322"/>
                  <a:pt x="30" y="322"/>
                  <a:pt x="30" y="322"/>
                </a:cubicBezTo>
                <a:cubicBezTo>
                  <a:pt x="30" y="322"/>
                  <a:pt x="30" y="322"/>
                  <a:pt x="31" y="322"/>
                </a:cubicBezTo>
                <a:cubicBezTo>
                  <a:pt x="31" y="322"/>
                  <a:pt x="31" y="322"/>
                  <a:pt x="31" y="322"/>
                </a:cubicBezTo>
                <a:cubicBezTo>
                  <a:pt x="31" y="322"/>
                  <a:pt x="31" y="322"/>
                  <a:pt x="31" y="323"/>
                </a:cubicBezTo>
                <a:cubicBezTo>
                  <a:pt x="31" y="323"/>
                  <a:pt x="31" y="323"/>
                  <a:pt x="31" y="323"/>
                </a:cubicBezTo>
                <a:cubicBezTo>
                  <a:pt x="31" y="323"/>
                  <a:pt x="31" y="323"/>
                  <a:pt x="31" y="323"/>
                </a:cubicBezTo>
                <a:cubicBezTo>
                  <a:pt x="31" y="323"/>
                  <a:pt x="31" y="323"/>
                  <a:pt x="31" y="323"/>
                </a:cubicBezTo>
                <a:cubicBezTo>
                  <a:pt x="31" y="323"/>
                  <a:pt x="31" y="323"/>
                  <a:pt x="31" y="323"/>
                </a:cubicBezTo>
                <a:cubicBezTo>
                  <a:pt x="31" y="323"/>
                  <a:pt x="31" y="323"/>
                  <a:pt x="31" y="323"/>
                </a:cubicBezTo>
                <a:cubicBezTo>
                  <a:pt x="31" y="323"/>
                  <a:pt x="31" y="323"/>
                  <a:pt x="31" y="323"/>
                </a:cubicBezTo>
                <a:cubicBezTo>
                  <a:pt x="31" y="323"/>
                  <a:pt x="31" y="323"/>
                  <a:pt x="31" y="324"/>
                </a:cubicBezTo>
                <a:cubicBezTo>
                  <a:pt x="31" y="324"/>
                  <a:pt x="31" y="324"/>
                  <a:pt x="31" y="324"/>
                </a:cubicBezTo>
                <a:cubicBezTo>
                  <a:pt x="31" y="324"/>
                  <a:pt x="32" y="324"/>
                  <a:pt x="32" y="324"/>
                </a:cubicBezTo>
                <a:cubicBezTo>
                  <a:pt x="32" y="324"/>
                  <a:pt x="32" y="324"/>
                  <a:pt x="32" y="324"/>
                </a:cubicBezTo>
                <a:cubicBezTo>
                  <a:pt x="32" y="324"/>
                  <a:pt x="32" y="324"/>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4" y="327"/>
                  <a:pt x="34" y="327"/>
                </a:cubicBezTo>
                <a:cubicBezTo>
                  <a:pt x="34" y="327"/>
                  <a:pt x="34" y="327"/>
                  <a:pt x="34" y="327"/>
                </a:cubicBezTo>
                <a:cubicBezTo>
                  <a:pt x="34" y="327"/>
                  <a:pt x="34" y="327"/>
                  <a:pt x="34" y="327"/>
                </a:cubicBezTo>
                <a:cubicBezTo>
                  <a:pt x="34" y="327"/>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9"/>
                  <a:pt x="34" y="329"/>
                  <a:pt x="35" y="329"/>
                </a:cubicBezTo>
                <a:cubicBezTo>
                  <a:pt x="35" y="329"/>
                  <a:pt x="35" y="329"/>
                  <a:pt x="35" y="329"/>
                </a:cubicBezTo>
                <a:cubicBezTo>
                  <a:pt x="35" y="329"/>
                  <a:pt x="35" y="330"/>
                  <a:pt x="36" y="331"/>
                </a:cubicBezTo>
                <a:cubicBezTo>
                  <a:pt x="36" y="331"/>
                  <a:pt x="36" y="331"/>
                  <a:pt x="36" y="331"/>
                </a:cubicBezTo>
                <a:cubicBezTo>
                  <a:pt x="36" y="331"/>
                  <a:pt x="36" y="331"/>
                  <a:pt x="36" y="331"/>
                </a:cubicBezTo>
                <a:cubicBezTo>
                  <a:pt x="36" y="331"/>
                  <a:pt x="36" y="331"/>
                  <a:pt x="36" y="331"/>
                </a:cubicBezTo>
                <a:cubicBezTo>
                  <a:pt x="36" y="331"/>
                  <a:pt x="36" y="331"/>
                  <a:pt x="36" y="331"/>
                </a:cubicBezTo>
                <a:cubicBezTo>
                  <a:pt x="36" y="331"/>
                  <a:pt x="36" y="331"/>
                  <a:pt x="36" y="331"/>
                </a:cubicBezTo>
                <a:cubicBezTo>
                  <a:pt x="36" y="331"/>
                  <a:pt x="36" y="332"/>
                  <a:pt x="36" y="332"/>
                </a:cubicBezTo>
                <a:cubicBezTo>
                  <a:pt x="36" y="332"/>
                  <a:pt x="36" y="332"/>
                  <a:pt x="37" y="332"/>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3"/>
                  <a:pt x="37" y="333"/>
                  <a:pt x="37" y="333"/>
                </a:cubicBezTo>
                <a:cubicBezTo>
                  <a:pt x="37" y="333"/>
                  <a:pt x="37" y="333"/>
                  <a:pt x="37" y="333"/>
                </a:cubicBezTo>
                <a:cubicBezTo>
                  <a:pt x="37" y="333"/>
                  <a:pt x="37" y="333"/>
                  <a:pt x="37" y="333"/>
                </a:cubicBezTo>
                <a:cubicBezTo>
                  <a:pt x="37" y="333"/>
                  <a:pt x="37" y="333"/>
                  <a:pt x="37" y="333"/>
                </a:cubicBezTo>
                <a:cubicBezTo>
                  <a:pt x="37" y="333"/>
                  <a:pt x="38" y="333"/>
                  <a:pt x="38" y="333"/>
                </a:cubicBezTo>
                <a:cubicBezTo>
                  <a:pt x="38" y="333"/>
                  <a:pt x="38" y="333"/>
                  <a:pt x="38" y="333"/>
                </a:cubicBezTo>
                <a:cubicBezTo>
                  <a:pt x="38" y="333"/>
                  <a:pt x="38" y="333"/>
                  <a:pt x="38" y="333"/>
                </a:cubicBezTo>
                <a:cubicBezTo>
                  <a:pt x="38" y="333"/>
                  <a:pt x="38" y="333"/>
                  <a:pt x="38" y="334"/>
                </a:cubicBezTo>
                <a:cubicBezTo>
                  <a:pt x="38" y="334"/>
                  <a:pt x="38" y="334"/>
                  <a:pt x="38" y="334"/>
                </a:cubicBezTo>
                <a:cubicBezTo>
                  <a:pt x="38" y="334"/>
                  <a:pt x="38" y="334"/>
                  <a:pt x="38" y="334"/>
                </a:cubicBezTo>
                <a:cubicBezTo>
                  <a:pt x="38" y="334"/>
                  <a:pt x="38" y="334"/>
                  <a:pt x="38" y="334"/>
                </a:cubicBezTo>
                <a:cubicBezTo>
                  <a:pt x="38" y="334"/>
                  <a:pt x="38" y="334"/>
                  <a:pt x="38" y="334"/>
                </a:cubicBezTo>
                <a:cubicBezTo>
                  <a:pt x="39" y="335"/>
                  <a:pt x="40" y="336"/>
                  <a:pt x="40" y="337"/>
                </a:cubicBezTo>
                <a:cubicBezTo>
                  <a:pt x="40" y="337"/>
                  <a:pt x="40" y="337"/>
                  <a:pt x="40" y="337"/>
                </a:cubicBezTo>
                <a:cubicBezTo>
                  <a:pt x="40" y="337"/>
                  <a:pt x="40" y="337"/>
                  <a:pt x="41" y="337"/>
                </a:cubicBezTo>
                <a:cubicBezTo>
                  <a:pt x="41" y="337"/>
                  <a:pt x="41" y="337"/>
                  <a:pt x="41" y="337"/>
                </a:cubicBezTo>
                <a:cubicBezTo>
                  <a:pt x="41" y="337"/>
                  <a:pt x="41" y="338"/>
                  <a:pt x="41" y="338"/>
                </a:cubicBezTo>
                <a:cubicBezTo>
                  <a:pt x="41" y="338"/>
                  <a:pt x="41" y="338"/>
                  <a:pt x="41" y="338"/>
                </a:cubicBezTo>
                <a:cubicBezTo>
                  <a:pt x="41" y="338"/>
                  <a:pt x="41" y="338"/>
                  <a:pt x="41" y="338"/>
                </a:cubicBezTo>
                <a:cubicBezTo>
                  <a:pt x="41" y="338"/>
                  <a:pt x="41" y="338"/>
                  <a:pt x="41" y="338"/>
                </a:cubicBezTo>
                <a:cubicBezTo>
                  <a:pt x="41" y="338"/>
                  <a:pt x="41" y="338"/>
                  <a:pt x="41" y="338"/>
                </a:cubicBezTo>
                <a:cubicBezTo>
                  <a:pt x="41" y="338"/>
                  <a:pt x="41" y="338"/>
                  <a:pt x="41" y="338"/>
                </a:cubicBezTo>
                <a:cubicBezTo>
                  <a:pt x="41" y="338"/>
                  <a:pt x="41" y="338"/>
                  <a:pt x="41" y="338"/>
                </a:cubicBezTo>
                <a:cubicBezTo>
                  <a:pt x="41" y="338"/>
                  <a:pt x="41" y="338"/>
                  <a:pt x="41" y="338"/>
                </a:cubicBezTo>
                <a:cubicBezTo>
                  <a:pt x="41" y="339"/>
                  <a:pt x="41" y="339"/>
                  <a:pt x="41" y="339"/>
                </a:cubicBezTo>
                <a:cubicBezTo>
                  <a:pt x="41" y="339"/>
                  <a:pt x="41" y="339"/>
                  <a:pt x="41" y="339"/>
                </a:cubicBezTo>
                <a:cubicBezTo>
                  <a:pt x="42" y="339"/>
                  <a:pt x="42" y="339"/>
                  <a:pt x="42" y="339"/>
                </a:cubicBezTo>
                <a:cubicBezTo>
                  <a:pt x="42" y="339"/>
                  <a:pt x="42" y="339"/>
                  <a:pt x="42" y="339"/>
                </a:cubicBezTo>
                <a:cubicBezTo>
                  <a:pt x="42" y="339"/>
                  <a:pt x="42" y="339"/>
                  <a:pt x="42" y="339"/>
                </a:cubicBezTo>
                <a:cubicBezTo>
                  <a:pt x="42" y="339"/>
                  <a:pt x="42" y="339"/>
                  <a:pt x="42" y="339"/>
                </a:cubicBezTo>
                <a:cubicBezTo>
                  <a:pt x="43" y="340"/>
                  <a:pt x="43" y="341"/>
                  <a:pt x="44" y="342"/>
                </a:cubicBezTo>
                <a:cubicBezTo>
                  <a:pt x="44" y="342"/>
                  <a:pt x="44" y="342"/>
                  <a:pt x="44" y="342"/>
                </a:cubicBezTo>
                <a:cubicBezTo>
                  <a:pt x="44" y="342"/>
                  <a:pt x="44" y="342"/>
                  <a:pt x="44" y="343"/>
                </a:cubicBezTo>
                <a:cubicBezTo>
                  <a:pt x="44" y="343"/>
                  <a:pt x="44" y="343"/>
                  <a:pt x="44" y="343"/>
                </a:cubicBezTo>
                <a:cubicBezTo>
                  <a:pt x="44" y="343"/>
                  <a:pt x="44" y="343"/>
                  <a:pt x="44" y="343"/>
                </a:cubicBezTo>
                <a:cubicBezTo>
                  <a:pt x="46" y="344"/>
                  <a:pt x="48" y="345"/>
                  <a:pt x="50" y="345"/>
                </a:cubicBezTo>
                <a:cubicBezTo>
                  <a:pt x="52" y="345"/>
                  <a:pt x="53" y="345"/>
                  <a:pt x="55" y="344"/>
                </a:cubicBezTo>
                <a:cubicBezTo>
                  <a:pt x="58" y="341"/>
                  <a:pt x="58" y="337"/>
                  <a:pt x="56" y="334"/>
                </a:cubicBezTo>
                <a:cubicBezTo>
                  <a:pt x="48" y="323"/>
                  <a:pt x="40" y="312"/>
                  <a:pt x="35" y="300"/>
                </a:cubicBezTo>
                <a:cubicBezTo>
                  <a:pt x="33" y="297"/>
                  <a:pt x="31" y="296"/>
                  <a:pt x="28" y="296"/>
                </a:cubicBezTo>
                <a:close/>
                <a:moveTo>
                  <a:pt x="79" y="361"/>
                </a:moveTo>
                <a:cubicBezTo>
                  <a:pt x="77" y="361"/>
                  <a:pt x="75" y="362"/>
                  <a:pt x="73" y="364"/>
                </a:cubicBezTo>
                <a:cubicBezTo>
                  <a:pt x="71" y="367"/>
                  <a:pt x="71" y="371"/>
                  <a:pt x="74" y="374"/>
                </a:cubicBezTo>
                <a:cubicBezTo>
                  <a:pt x="82" y="381"/>
                  <a:pt x="91" y="388"/>
                  <a:pt x="101" y="393"/>
                </a:cubicBezTo>
                <a:cubicBezTo>
                  <a:pt x="101" y="393"/>
                  <a:pt x="101" y="393"/>
                  <a:pt x="101" y="393"/>
                </a:cubicBezTo>
                <a:cubicBezTo>
                  <a:pt x="101" y="393"/>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5"/>
                  <a:pt x="103" y="395"/>
                </a:cubicBezTo>
                <a:cubicBezTo>
                  <a:pt x="103" y="395"/>
                  <a:pt x="103" y="395"/>
                  <a:pt x="103" y="395"/>
                </a:cubicBezTo>
                <a:cubicBezTo>
                  <a:pt x="103" y="395"/>
                  <a:pt x="104" y="395"/>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6" y="396"/>
                  <a:pt x="106" y="396"/>
                </a:cubicBezTo>
                <a:cubicBezTo>
                  <a:pt x="106" y="396"/>
                  <a:pt x="106" y="396"/>
                  <a:pt x="106" y="397"/>
                </a:cubicBezTo>
                <a:cubicBezTo>
                  <a:pt x="106" y="397"/>
                  <a:pt x="106" y="397"/>
                  <a:pt x="106" y="397"/>
                </a:cubicBezTo>
                <a:cubicBezTo>
                  <a:pt x="106" y="397"/>
                  <a:pt x="106" y="397"/>
                  <a:pt x="106" y="397"/>
                </a:cubicBezTo>
                <a:cubicBezTo>
                  <a:pt x="106" y="397"/>
                  <a:pt x="106" y="397"/>
                  <a:pt x="106" y="397"/>
                </a:cubicBezTo>
                <a:cubicBezTo>
                  <a:pt x="106" y="397"/>
                  <a:pt x="106" y="397"/>
                  <a:pt x="106" y="397"/>
                </a:cubicBezTo>
                <a:cubicBezTo>
                  <a:pt x="106" y="397"/>
                  <a:pt x="106" y="397"/>
                  <a:pt x="106" y="397"/>
                </a:cubicBezTo>
                <a:cubicBezTo>
                  <a:pt x="106" y="397"/>
                  <a:pt x="107" y="397"/>
                  <a:pt x="107" y="397"/>
                </a:cubicBezTo>
                <a:cubicBezTo>
                  <a:pt x="107" y="397"/>
                  <a:pt x="107" y="397"/>
                  <a:pt x="107" y="397"/>
                </a:cubicBezTo>
                <a:cubicBezTo>
                  <a:pt x="107" y="397"/>
                  <a:pt x="107" y="397"/>
                  <a:pt x="107" y="397"/>
                </a:cubicBezTo>
                <a:cubicBezTo>
                  <a:pt x="107" y="397"/>
                  <a:pt x="107" y="397"/>
                  <a:pt x="107" y="397"/>
                </a:cubicBezTo>
                <a:cubicBezTo>
                  <a:pt x="107" y="397"/>
                  <a:pt x="107" y="397"/>
                  <a:pt x="107" y="397"/>
                </a:cubicBezTo>
                <a:cubicBezTo>
                  <a:pt x="107" y="397"/>
                  <a:pt x="107" y="397"/>
                  <a:pt x="107" y="397"/>
                </a:cubicBezTo>
                <a:cubicBezTo>
                  <a:pt x="107" y="397"/>
                  <a:pt x="107" y="397"/>
                  <a:pt x="107" y="398"/>
                </a:cubicBezTo>
                <a:cubicBezTo>
                  <a:pt x="107" y="398"/>
                  <a:pt x="108" y="398"/>
                  <a:pt x="108" y="398"/>
                </a:cubicBezTo>
                <a:cubicBezTo>
                  <a:pt x="108" y="398"/>
                  <a:pt x="108" y="398"/>
                  <a:pt x="108" y="398"/>
                </a:cubicBezTo>
                <a:cubicBezTo>
                  <a:pt x="108" y="398"/>
                  <a:pt x="108" y="398"/>
                  <a:pt x="108" y="398"/>
                </a:cubicBezTo>
                <a:cubicBezTo>
                  <a:pt x="108" y="398"/>
                  <a:pt x="108" y="398"/>
                  <a:pt x="108" y="398"/>
                </a:cubicBezTo>
                <a:cubicBezTo>
                  <a:pt x="108" y="398"/>
                  <a:pt x="108" y="398"/>
                  <a:pt x="108" y="398"/>
                </a:cubicBezTo>
                <a:cubicBezTo>
                  <a:pt x="108" y="398"/>
                  <a:pt x="108" y="398"/>
                  <a:pt x="108" y="398"/>
                </a:cubicBezTo>
                <a:cubicBezTo>
                  <a:pt x="108" y="398"/>
                  <a:pt x="108" y="398"/>
                  <a:pt x="108" y="398"/>
                </a:cubicBezTo>
                <a:cubicBezTo>
                  <a:pt x="108" y="398"/>
                  <a:pt x="109" y="398"/>
                  <a:pt x="109" y="398"/>
                </a:cubicBezTo>
                <a:cubicBezTo>
                  <a:pt x="109" y="398"/>
                  <a:pt x="109" y="398"/>
                  <a:pt x="109" y="398"/>
                </a:cubicBezTo>
                <a:cubicBezTo>
                  <a:pt x="109" y="398"/>
                  <a:pt x="109" y="398"/>
                  <a:pt x="109" y="398"/>
                </a:cubicBezTo>
                <a:cubicBezTo>
                  <a:pt x="109" y="398"/>
                  <a:pt x="109" y="398"/>
                  <a:pt x="109" y="399"/>
                </a:cubicBezTo>
                <a:cubicBezTo>
                  <a:pt x="110" y="399"/>
                  <a:pt x="112" y="399"/>
                  <a:pt x="113" y="399"/>
                </a:cubicBezTo>
                <a:cubicBezTo>
                  <a:pt x="115" y="399"/>
                  <a:pt x="118" y="398"/>
                  <a:pt x="119" y="396"/>
                </a:cubicBezTo>
                <a:cubicBezTo>
                  <a:pt x="121" y="392"/>
                  <a:pt x="120" y="388"/>
                  <a:pt x="116" y="386"/>
                </a:cubicBezTo>
                <a:cubicBezTo>
                  <a:pt x="105" y="379"/>
                  <a:pt x="94" y="372"/>
                  <a:pt x="83" y="363"/>
                </a:cubicBezTo>
                <a:cubicBezTo>
                  <a:pt x="82" y="362"/>
                  <a:pt x="80" y="361"/>
                  <a:pt x="79" y="361"/>
                </a:cubicBezTo>
                <a:close/>
                <a:moveTo>
                  <a:pt x="151" y="402"/>
                </a:moveTo>
                <a:cubicBezTo>
                  <a:pt x="148" y="402"/>
                  <a:pt x="145" y="404"/>
                  <a:pt x="144" y="407"/>
                </a:cubicBezTo>
                <a:cubicBezTo>
                  <a:pt x="143" y="410"/>
                  <a:pt x="145" y="414"/>
                  <a:pt x="149" y="416"/>
                </a:cubicBezTo>
                <a:cubicBezTo>
                  <a:pt x="149" y="416"/>
                  <a:pt x="150" y="416"/>
                  <a:pt x="151" y="416"/>
                </a:cubicBezTo>
                <a:cubicBezTo>
                  <a:pt x="151" y="416"/>
                  <a:pt x="151" y="416"/>
                  <a:pt x="151" y="416"/>
                </a:cubicBezTo>
                <a:cubicBezTo>
                  <a:pt x="151" y="416"/>
                  <a:pt x="151" y="416"/>
                  <a:pt x="151" y="416"/>
                </a:cubicBezTo>
                <a:cubicBezTo>
                  <a:pt x="151" y="416"/>
                  <a:pt x="151" y="416"/>
                  <a:pt x="151" y="416"/>
                </a:cubicBezTo>
                <a:cubicBezTo>
                  <a:pt x="151" y="416"/>
                  <a:pt x="151" y="416"/>
                  <a:pt x="151" y="416"/>
                </a:cubicBezTo>
                <a:cubicBezTo>
                  <a:pt x="151" y="416"/>
                  <a:pt x="151" y="416"/>
                  <a:pt x="151" y="416"/>
                </a:cubicBezTo>
                <a:cubicBezTo>
                  <a:pt x="151" y="416"/>
                  <a:pt x="151" y="416"/>
                  <a:pt x="152" y="416"/>
                </a:cubicBezTo>
                <a:cubicBezTo>
                  <a:pt x="152" y="416"/>
                  <a:pt x="152" y="417"/>
                  <a:pt x="152" y="417"/>
                </a:cubicBezTo>
                <a:cubicBezTo>
                  <a:pt x="152" y="417"/>
                  <a:pt x="152" y="417"/>
                  <a:pt x="152" y="417"/>
                </a:cubicBezTo>
                <a:cubicBezTo>
                  <a:pt x="152" y="417"/>
                  <a:pt x="152" y="417"/>
                  <a:pt x="152" y="417"/>
                </a:cubicBezTo>
                <a:cubicBezTo>
                  <a:pt x="152" y="417"/>
                  <a:pt x="152" y="417"/>
                  <a:pt x="152" y="417"/>
                </a:cubicBezTo>
                <a:cubicBezTo>
                  <a:pt x="152" y="417"/>
                  <a:pt x="152" y="417"/>
                  <a:pt x="152" y="417"/>
                </a:cubicBezTo>
                <a:cubicBezTo>
                  <a:pt x="152" y="417"/>
                  <a:pt x="152" y="417"/>
                  <a:pt x="152"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3" y="417"/>
                  <a:pt x="154" y="417"/>
                  <a:pt x="154" y="417"/>
                </a:cubicBezTo>
                <a:cubicBezTo>
                  <a:pt x="154" y="417"/>
                  <a:pt x="154" y="417"/>
                  <a:pt x="154" y="417"/>
                </a:cubicBezTo>
                <a:cubicBezTo>
                  <a:pt x="154" y="417"/>
                  <a:pt x="154" y="417"/>
                  <a:pt x="154" y="417"/>
                </a:cubicBezTo>
                <a:cubicBezTo>
                  <a:pt x="154" y="417"/>
                  <a:pt x="154" y="417"/>
                  <a:pt x="154" y="417"/>
                </a:cubicBezTo>
                <a:cubicBezTo>
                  <a:pt x="154" y="417"/>
                  <a:pt x="154" y="417"/>
                  <a:pt x="154" y="417"/>
                </a:cubicBezTo>
                <a:cubicBezTo>
                  <a:pt x="154" y="417"/>
                  <a:pt x="154" y="417"/>
                  <a:pt x="154" y="417"/>
                </a:cubicBezTo>
                <a:cubicBezTo>
                  <a:pt x="154" y="417"/>
                  <a:pt x="154" y="417"/>
                  <a:pt x="155" y="417"/>
                </a:cubicBezTo>
                <a:cubicBezTo>
                  <a:pt x="155" y="417"/>
                  <a:pt x="155" y="417"/>
                  <a:pt x="155" y="417"/>
                </a:cubicBezTo>
                <a:cubicBezTo>
                  <a:pt x="155" y="417"/>
                  <a:pt x="155" y="417"/>
                  <a:pt x="155" y="417"/>
                </a:cubicBezTo>
                <a:cubicBezTo>
                  <a:pt x="155" y="417"/>
                  <a:pt x="155" y="417"/>
                  <a:pt x="155" y="417"/>
                </a:cubicBezTo>
                <a:cubicBezTo>
                  <a:pt x="155" y="417"/>
                  <a:pt x="155" y="418"/>
                  <a:pt x="155" y="418"/>
                </a:cubicBezTo>
                <a:cubicBezTo>
                  <a:pt x="155" y="418"/>
                  <a:pt x="155" y="418"/>
                  <a:pt x="155" y="418"/>
                </a:cubicBezTo>
                <a:cubicBezTo>
                  <a:pt x="155" y="418"/>
                  <a:pt x="155" y="418"/>
                  <a:pt x="155" y="418"/>
                </a:cubicBezTo>
                <a:cubicBezTo>
                  <a:pt x="156" y="418"/>
                  <a:pt x="156" y="418"/>
                  <a:pt x="156" y="418"/>
                </a:cubicBezTo>
                <a:cubicBezTo>
                  <a:pt x="156" y="418"/>
                  <a:pt x="156" y="418"/>
                  <a:pt x="156" y="418"/>
                </a:cubicBezTo>
                <a:cubicBezTo>
                  <a:pt x="156" y="418"/>
                  <a:pt x="156" y="418"/>
                  <a:pt x="156" y="418"/>
                </a:cubicBezTo>
                <a:cubicBezTo>
                  <a:pt x="156" y="418"/>
                  <a:pt x="156" y="418"/>
                  <a:pt x="156" y="418"/>
                </a:cubicBezTo>
                <a:cubicBezTo>
                  <a:pt x="156" y="418"/>
                  <a:pt x="156" y="418"/>
                  <a:pt x="156" y="418"/>
                </a:cubicBezTo>
                <a:cubicBezTo>
                  <a:pt x="156" y="418"/>
                  <a:pt x="156" y="418"/>
                  <a:pt x="156" y="418"/>
                </a:cubicBezTo>
                <a:cubicBezTo>
                  <a:pt x="156"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9" y="418"/>
                  <a:pt x="159" y="418"/>
                  <a:pt x="159" y="419"/>
                </a:cubicBezTo>
                <a:cubicBezTo>
                  <a:pt x="159" y="419"/>
                  <a:pt x="159" y="419"/>
                  <a:pt x="159" y="419"/>
                </a:cubicBezTo>
                <a:cubicBezTo>
                  <a:pt x="164" y="420"/>
                  <a:pt x="170" y="421"/>
                  <a:pt x="175" y="422"/>
                </a:cubicBezTo>
                <a:cubicBezTo>
                  <a:pt x="175" y="422"/>
                  <a:pt x="175" y="422"/>
                  <a:pt x="175" y="422"/>
                </a:cubicBezTo>
                <a:cubicBezTo>
                  <a:pt x="175" y="422"/>
                  <a:pt x="175" y="422"/>
                  <a:pt x="175" y="422"/>
                </a:cubicBezTo>
                <a:cubicBezTo>
                  <a:pt x="175" y="422"/>
                  <a:pt x="175" y="422"/>
                  <a:pt x="175" y="422"/>
                </a:cubicBezTo>
                <a:cubicBezTo>
                  <a:pt x="176" y="422"/>
                  <a:pt x="176" y="422"/>
                  <a:pt x="176" y="422"/>
                </a:cubicBezTo>
                <a:cubicBezTo>
                  <a:pt x="176" y="422"/>
                  <a:pt x="176" y="422"/>
                  <a:pt x="176" y="422"/>
                </a:cubicBezTo>
                <a:cubicBezTo>
                  <a:pt x="176" y="422"/>
                  <a:pt x="176" y="422"/>
                  <a:pt x="176" y="422"/>
                </a:cubicBezTo>
                <a:cubicBezTo>
                  <a:pt x="176" y="422"/>
                  <a:pt x="176" y="422"/>
                  <a:pt x="176" y="422"/>
                </a:cubicBezTo>
                <a:cubicBezTo>
                  <a:pt x="176" y="422"/>
                  <a:pt x="176" y="422"/>
                  <a:pt x="176" y="422"/>
                </a:cubicBezTo>
                <a:cubicBezTo>
                  <a:pt x="176" y="422"/>
                  <a:pt x="177" y="422"/>
                  <a:pt x="177" y="422"/>
                </a:cubicBezTo>
                <a:cubicBezTo>
                  <a:pt x="177" y="422"/>
                  <a:pt x="177" y="422"/>
                  <a:pt x="177" y="422"/>
                </a:cubicBezTo>
                <a:cubicBezTo>
                  <a:pt x="177" y="422"/>
                  <a:pt x="177" y="422"/>
                  <a:pt x="177" y="422"/>
                </a:cubicBezTo>
                <a:cubicBezTo>
                  <a:pt x="177" y="422"/>
                  <a:pt x="177" y="422"/>
                  <a:pt x="177" y="422"/>
                </a:cubicBezTo>
                <a:cubicBezTo>
                  <a:pt x="177" y="422"/>
                  <a:pt x="177" y="422"/>
                  <a:pt x="177" y="422"/>
                </a:cubicBezTo>
                <a:cubicBezTo>
                  <a:pt x="177" y="423"/>
                  <a:pt x="177" y="423"/>
                  <a:pt x="177" y="423"/>
                </a:cubicBezTo>
                <a:cubicBezTo>
                  <a:pt x="177" y="423"/>
                  <a:pt x="178" y="423"/>
                  <a:pt x="178" y="423"/>
                </a:cubicBezTo>
                <a:cubicBezTo>
                  <a:pt x="178" y="423"/>
                  <a:pt x="178" y="423"/>
                  <a:pt x="178" y="423"/>
                </a:cubicBezTo>
                <a:cubicBezTo>
                  <a:pt x="178" y="423"/>
                  <a:pt x="178" y="423"/>
                  <a:pt x="178" y="423"/>
                </a:cubicBezTo>
                <a:cubicBezTo>
                  <a:pt x="178" y="423"/>
                  <a:pt x="178" y="423"/>
                  <a:pt x="178" y="423"/>
                </a:cubicBezTo>
                <a:cubicBezTo>
                  <a:pt x="178" y="423"/>
                  <a:pt x="178" y="423"/>
                  <a:pt x="178" y="423"/>
                </a:cubicBezTo>
                <a:cubicBezTo>
                  <a:pt x="178" y="423"/>
                  <a:pt x="178" y="423"/>
                  <a:pt x="178" y="423"/>
                </a:cubicBezTo>
                <a:cubicBezTo>
                  <a:pt x="178" y="423"/>
                  <a:pt x="179" y="423"/>
                  <a:pt x="179" y="423"/>
                </a:cubicBezTo>
                <a:cubicBezTo>
                  <a:pt x="179" y="423"/>
                  <a:pt x="179" y="423"/>
                  <a:pt x="179" y="423"/>
                </a:cubicBezTo>
                <a:cubicBezTo>
                  <a:pt x="179" y="423"/>
                  <a:pt x="179" y="423"/>
                  <a:pt x="179" y="423"/>
                </a:cubicBezTo>
                <a:cubicBezTo>
                  <a:pt x="179" y="423"/>
                  <a:pt x="179" y="423"/>
                  <a:pt x="179" y="423"/>
                </a:cubicBezTo>
                <a:cubicBezTo>
                  <a:pt x="179" y="423"/>
                  <a:pt x="179" y="423"/>
                  <a:pt x="179" y="423"/>
                </a:cubicBezTo>
                <a:cubicBezTo>
                  <a:pt x="179" y="423"/>
                  <a:pt x="179" y="423"/>
                  <a:pt x="179" y="423"/>
                </a:cubicBezTo>
                <a:cubicBezTo>
                  <a:pt x="179" y="423"/>
                  <a:pt x="180" y="423"/>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0"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2" y="423"/>
                  <a:pt x="182" y="423"/>
                </a:cubicBezTo>
                <a:cubicBezTo>
                  <a:pt x="182" y="423"/>
                  <a:pt x="182" y="423"/>
                  <a:pt x="182" y="423"/>
                </a:cubicBezTo>
                <a:cubicBezTo>
                  <a:pt x="182" y="423"/>
                  <a:pt x="182" y="423"/>
                  <a:pt x="182" y="423"/>
                </a:cubicBezTo>
                <a:cubicBezTo>
                  <a:pt x="182" y="423"/>
                  <a:pt x="182" y="423"/>
                  <a:pt x="182" y="423"/>
                </a:cubicBezTo>
                <a:cubicBezTo>
                  <a:pt x="182" y="423"/>
                  <a:pt x="182" y="423"/>
                  <a:pt x="182" y="423"/>
                </a:cubicBezTo>
                <a:cubicBezTo>
                  <a:pt x="182" y="423"/>
                  <a:pt x="182" y="423"/>
                  <a:pt x="182" y="423"/>
                </a:cubicBezTo>
                <a:cubicBezTo>
                  <a:pt x="182" y="423"/>
                  <a:pt x="183" y="423"/>
                  <a:pt x="183" y="423"/>
                </a:cubicBezTo>
                <a:cubicBezTo>
                  <a:pt x="183" y="423"/>
                  <a:pt x="183" y="423"/>
                  <a:pt x="183" y="423"/>
                </a:cubicBezTo>
                <a:cubicBezTo>
                  <a:pt x="183" y="423"/>
                  <a:pt x="183" y="423"/>
                  <a:pt x="183" y="423"/>
                </a:cubicBezTo>
                <a:cubicBezTo>
                  <a:pt x="183" y="423"/>
                  <a:pt x="183" y="423"/>
                  <a:pt x="183" y="423"/>
                </a:cubicBezTo>
                <a:cubicBezTo>
                  <a:pt x="186" y="424"/>
                  <a:pt x="188" y="424"/>
                  <a:pt x="191" y="424"/>
                </a:cubicBezTo>
                <a:cubicBezTo>
                  <a:pt x="191" y="424"/>
                  <a:pt x="192" y="424"/>
                  <a:pt x="192" y="424"/>
                </a:cubicBezTo>
                <a:cubicBezTo>
                  <a:pt x="195" y="424"/>
                  <a:pt x="198" y="422"/>
                  <a:pt x="199" y="418"/>
                </a:cubicBezTo>
                <a:cubicBezTo>
                  <a:pt x="199" y="414"/>
                  <a:pt x="196" y="410"/>
                  <a:pt x="192" y="410"/>
                </a:cubicBezTo>
                <a:cubicBezTo>
                  <a:pt x="179" y="409"/>
                  <a:pt x="166" y="406"/>
                  <a:pt x="153" y="402"/>
                </a:cubicBezTo>
                <a:cubicBezTo>
                  <a:pt x="152" y="402"/>
                  <a:pt x="152" y="402"/>
                  <a:pt x="151" y="402"/>
                </a:cubicBezTo>
                <a:close/>
                <a:moveTo>
                  <a:pt x="274" y="402"/>
                </a:moveTo>
                <a:cubicBezTo>
                  <a:pt x="273" y="402"/>
                  <a:pt x="273" y="402"/>
                  <a:pt x="272" y="402"/>
                </a:cubicBezTo>
                <a:cubicBezTo>
                  <a:pt x="259" y="406"/>
                  <a:pt x="246" y="409"/>
                  <a:pt x="233" y="410"/>
                </a:cubicBezTo>
                <a:cubicBezTo>
                  <a:pt x="229" y="411"/>
                  <a:pt x="226" y="414"/>
                  <a:pt x="226" y="418"/>
                </a:cubicBezTo>
                <a:cubicBezTo>
                  <a:pt x="227" y="422"/>
                  <a:pt x="230" y="425"/>
                  <a:pt x="233" y="425"/>
                </a:cubicBezTo>
                <a:cubicBezTo>
                  <a:pt x="234" y="425"/>
                  <a:pt x="234" y="425"/>
                  <a:pt x="234" y="424"/>
                </a:cubicBezTo>
                <a:cubicBezTo>
                  <a:pt x="239" y="424"/>
                  <a:pt x="243"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9" y="423"/>
                  <a:pt x="249" y="423"/>
                  <a:pt x="249" y="423"/>
                </a:cubicBezTo>
                <a:cubicBezTo>
                  <a:pt x="249" y="423"/>
                  <a:pt x="249" y="423"/>
                  <a:pt x="249" y="423"/>
                </a:cubicBezTo>
                <a:cubicBezTo>
                  <a:pt x="249" y="423"/>
                  <a:pt x="249" y="422"/>
                  <a:pt x="249" y="422"/>
                </a:cubicBezTo>
                <a:cubicBezTo>
                  <a:pt x="249" y="422"/>
                  <a:pt x="249" y="422"/>
                  <a:pt x="249" y="422"/>
                </a:cubicBezTo>
                <a:cubicBezTo>
                  <a:pt x="249" y="422"/>
                  <a:pt x="249" y="422"/>
                  <a:pt x="249" y="422"/>
                </a:cubicBezTo>
                <a:cubicBezTo>
                  <a:pt x="249" y="422"/>
                  <a:pt x="249" y="422"/>
                  <a:pt x="249"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4" y="422"/>
                  <a:pt x="254" y="422"/>
                </a:cubicBezTo>
                <a:cubicBezTo>
                  <a:pt x="254" y="422"/>
                  <a:pt x="254" y="422"/>
                  <a:pt x="254" y="422"/>
                </a:cubicBezTo>
                <a:cubicBezTo>
                  <a:pt x="254" y="422"/>
                  <a:pt x="254" y="422"/>
                  <a:pt x="254" y="422"/>
                </a:cubicBezTo>
                <a:cubicBezTo>
                  <a:pt x="254" y="422"/>
                  <a:pt x="254" y="422"/>
                  <a:pt x="254" y="422"/>
                </a:cubicBezTo>
                <a:cubicBezTo>
                  <a:pt x="254" y="422"/>
                  <a:pt x="254" y="422"/>
                  <a:pt x="254" y="422"/>
                </a:cubicBezTo>
                <a:cubicBezTo>
                  <a:pt x="254" y="422"/>
                  <a:pt x="254" y="422"/>
                  <a:pt x="254" y="422"/>
                </a:cubicBezTo>
                <a:cubicBezTo>
                  <a:pt x="254" y="421"/>
                  <a:pt x="255" y="421"/>
                  <a:pt x="255" y="421"/>
                </a:cubicBezTo>
                <a:cubicBezTo>
                  <a:pt x="255" y="421"/>
                  <a:pt x="255" y="421"/>
                  <a:pt x="255" y="421"/>
                </a:cubicBezTo>
                <a:cubicBezTo>
                  <a:pt x="255" y="421"/>
                  <a:pt x="255" y="421"/>
                  <a:pt x="255" y="421"/>
                </a:cubicBezTo>
                <a:cubicBezTo>
                  <a:pt x="255" y="421"/>
                  <a:pt x="255" y="421"/>
                  <a:pt x="255" y="421"/>
                </a:cubicBezTo>
                <a:cubicBezTo>
                  <a:pt x="255" y="421"/>
                  <a:pt x="255" y="421"/>
                  <a:pt x="255" y="421"/>
                </a:cubicBezTo>
                <a:cubicBezTo>
                  <a:pt x="255" y="421"/>
                  <a:pt x="255" y="421"/>
                  <a:pt x="255" y="421"/>
                </a:cubicBezTo>
                <a:cubicBezTo>
                  <a:pt x="255" y="421"/>
                  <a:pt x="256" y="421"/>
                  <a:pt x="256" y="421"/>
                </a:cubicBezTo>
                <a:cubicBezTo>
                  <a:pt x="256" y="421"/>
                  <a:pt x="256" y="421"/>
                  <a:pt x="256" y="421"/>
                </a:cubicBezTo>
                <a:cubicBezTo>
                  <a:pt x="256" y="421"/>
                  <a:pt x="256" y="421"/>
                  <a:pt x="256" y="421"/>
                </a:cubicBezTo>
                <a:cubicBezTo>
                  <a:pt x="256" y="421"/>
                  <a:pt x="256" y="421"/>
                  <a:pt x="256" y="421"/>
                </a:cubicBezTo>
                <a:cubicBezTo>
                  <a:pt x="256" y="421"/>
                  <a:pt x="256" y="421"/>
                  <a:pt x="256" y="421"/>
                </a:cubicBezTo>
                <a:cubicBezTo>
                  <a:pt x="256" y="421"/>
                  <a:pt x="256" y="421"/>
                  <a:pt x="256" y="421"/>
                </a:cubicBezTo>
                <a:cubicBezTo>
                  <a:pt x="263" y="420"/>
                  <a:pt x="270" y="418"/>
                  <a:pt x="276" y="416"/>
                </a:cubicBezTo>
                <a:cubicBezTo>
                  <a:pt x="280" y="415"/>
                  <a:pt x="282" y="411"/>
                  <a:pt x="281" y="407"/>
                </a:cubicBezTo>
                <a:cubicBezTo>
                  <a:pt x="280" y="404"/>
                  <a:pt x="277" y="402"/>
                  <a:pt x="274" y="402"/>
                </a:cubicBezTo>
                <a:close/>
                <a:moveTo>
                  <a:pt x="347" y="362"/>
                </a:moveTo>
                <a:cubicBezTo>
                  <a:pt x="345" y="362"/>
                  <a:pt x="343" y="362"/>
                  <a:pt x="342" y="364"/>
                </a:cubicBezTo>
                <a:cubicBezTo>
                  <a:pt x="332" y="372"/>
                  <a:pt x="321" y="380"/>
                  <a:pt x="309" y="387"/>
                </a:cubicBezTo>
                <a:cubicBezTo>
                  <a:pt x="305" y="388"/>
                  <a:pt x="304" y="393"/>
                  <a:pt x="306" y="396"/>
                </a:cubicBezTo>
                <a:cubicBezTo>
                  <a:pt x="307" y="399"/>
                  <a:pt x="310" y="400"/>
                  <a:pt x="312" y="400"/>
                </a:cubicBezTo>
                <a:cubicBezTo>
                  <a:pt x="314" y="400"/>
                  <a:pt x="315" y="400"/>
                  <a:pt x="316" y="399"/>
                </a:cubicBezTo>
                <a:cubicBezTo>
                  <a:pt x="321" y="396"/>
                  <a:pt x="327" y="393"/>
                  <a:pt x="332" y="389"/>
                </a:cubicBezTo>
                <a:cubicBezTo>
                  <a:pt x="332" y="389"/>
                  <a:pt x="332" y="389"/>
                  <a:pt x="332" y="389"/>
                </a:cubicBezTo>
                <a:cubicBezTo>
                  <a:pt x="332" y="389"/>
                  <a:pt x="332" y="389"/>
                  <a:pt x="332" y="389"/>
                </a:cubicBezTo>
                <a:cubicBezTo>
                  <a:pt x="332" y="389"/>
                  <a:pt x="332" y="389"/>
                  <a:pt x="332" y="389"/>
                </a:cubicBezTo>
                <a:cubicBezTo>
                  <a:pt x="332" y="389"/>
                  <a:pt x="332" y="389"/>
                  <a:pt x="332" y="389"/>
                </a:cubicBezTo>
                <a:cubicBezTo>
                  <a:pt x="332" y="389"/>
                  <a:pt x="332" y="389"/>
                  <a:pt x="332" y="389"/>
                </a:cubicBezTo>
                <a:cubicBezTo>
                  <a:pt x="332" y="389"/>
                  <a:pt x="333" y="389"/>
                  <a:pt x="333" y="389"/>
                </a:cubicBezTo>
                <a:cubicBezTo>
                  <a:pt x="333" y="389"/>
                  <a:pt x="333" y="389"/>
                  <a:pt x="333" y="389"/>
                </a:cubicBezTo>
                <a:cubicBezTo>
                  <a:pt x="333" y="389"/>
                  <a:pt x="333" y="389"/>
                  <a:pt x="333" y="389"/>
                </a:cubicBezTo>
                <a:cubicBezTo>
                  <a:pt x="333" y="389"/>
                  <a:pt x="333" y="389"/>
                  <a:pt x="333" y="389"/>
                </a:cubicBezTo>
                <a:cubicBezTo>
                  <a:pt x="333" y="389"/>
                  <a:pt x="333" y="388"/>
                  <a:pt x="333" y="388"/>
                </a:cubicBezTo>
                <a:cubicBezTo>
                  <a:pt x="333" y="388"/>
                  <a:pt x="333" y="388"/>
                  <a:pt x="333" y="388"/>
                </a:cubicBezTo>
                <a:cubicBezTo>
                  <a:pt x="333" y="388"/>
                  <a:pt x="333" y="388"/>
                  <a:pt x="333" y="388"/>
                </a:cubicBezTo>
                <a:cubicBezTo>
                  <a:pt x="333" y="388"/>
                  <a:pt x="333" y="388"/>
                  <a:pt x="333" y="388"/>
                </a:cubicBezTo>
                <a:cubicBezTo>
                  <a:pt x="334" y="388"/>
                  <a:pt x="335" y="387"/>
                  <a:pt x="336" y="387"/>
                </a:cubicBezTo>
                <a:cubicBezTo>
                  <a:pt x="336" y="387"/>
                  <a:pt x="336" y="387"/>
                  <a:pt x="336" y="387"/>
                </a:cubicBezTo>
                <a:cubicBezTo>
                  <a:pt x="336" y="387"/>
                  <a:pt x="336" y="387"/>
                  <a:pt x="336" y="387"/>
                </a:cubicBezTo>
                <a:cubicBezTo>
                  <a:pt x="336" y="387"/>
                  <a:pt x="336" y="387"/>
                  <a:pt x="336" y="387"/>
                </a:cubicBezTo>
                <a:cubicBezTo>
                  <a:pt x="336" y="387"/>
                  <a:pt x="336" y="386"/>
                  <a:pt x="336" y="386"/>
                </a:cubicBezTo>
                <a:cubicBezTo>
                  <a:pt x="336" y="386"/>
                  <a:pt x="336" y="386"/>
                  <a:pt x="336" y="386"/>
                </a:cubicBezTo>
                <a:cubicBezTo>
                  <a:pt x="336" y="386"/>
                  <a:pt x="336" y="386"/>
                  <a:pt x="336" y="386"/>
                </a:cubicBezTo>
                <a:cubicBezTo>
                  <a:pt x="336" y="386"/>
                  <a:pt x="336" y="386"/>
                  <a:pt x="336" y="386"/>
                </a:cubicBezTo>
                <a:cubicBezTo>
                  <a:pt x="336" y="386"/>
                  <a:pt x="336" y="386"/>
                  <a:pt x="337" y="386"/>
                </a:cubicBezTo>
                <a:cubicBezTo>
                  <a:pt x="337" y="386"/>
                  <a:pt x="337" y="386"/>
                  <a:pt x="337" y="386"/>
                </a:cubicBezTo>
                <a:cubicBezTo>
                  <a:pt x="337" y="386"/>
                  <a:pt x="337" y="386"/>
                  <a:pt x="337" y="386"/>
                </a:cubicBezTo>
                <a:cubicBezTo>
                  <a:pt x="337" y="386"/>
                  <a:pt x="337" y="386"/>
                  <a:pt x="337" y="386"/>
                </a:cubicBezTo>
                <a:cubicBezTo>
                  <a:pt x="337" y="386"/>
                  <a:pt x="337" y="386"/>
                  <a:pt x="337" y="386"/>
                </a:cubicBezTo>
                <a:cubicBezTo>
                  <a:pt x="337" y="386"/>
                  <a:pt x="337" y="386"/>
                  <a:pt x="337" y="386"/>
                </a:cubicBezTo>
                <a:cubicBezTo>
                  <a:pt x="337" y="386"/>
                  <a:pt x="337" y="386"/>
                  <a:pt x="337" y="386"/>
                </a:cubicBezTo>
                <a:cubicBezTo>
                  <a:pt x="337" y="385"/>
                  <a:pt x="337" y="385"/>
                  <a:pt x="337" y="385"/>
                </a:cubicBezTo>
                <a:cubicBezTo>
                  <a:pt x="337"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9" y="385"/>
                </a:cubicBezTo>
                <a:cubicBezTo>
                  <a:pt x="339" y="385"/>
                  <a:pt x="339" y="385"/>
                  <a:pt x="339" y="385"/>
                </a:cubicBezTo>
                <a:cubicBezTo>
                  <a:pt x="339" y="385"/>
                  <a:pt x="339" y="384"/>
                  <a:pt x="339" y="384"/>
                </a:cubicBezTo>
                <a:cubicBezTo>
                  <a:pt x="339" y="384"/>
                  <a:pt x="339" y="384"/>
                  <a:pt x="339" y="384"/>
                </a:cubicBezTo>
                <a:cubicBezTo>
                  <a:pt x="339" y="384"/>
                  <a:pt x="339" y="384"/>
                  <a:pt x="339" y="384"/>
                </a:cubicBezTo>
                <a:cubicBezTo>
                  <a:pt x="339" y="384"/>
                  <a:pt x="339" y="384"/>
                  <a:pt x="339" y="384"/>
                </a:cubicBezTo>
                <a:cubicBezTo>
                  <a:pt x="339" y="384"/>
                  <a:pt x="339" y="384"/>
                  <a:pt x="339" y="384"/>
                </a:cubicBezTo>
                <a:cubicBezTo>
                  <a:pt x="339" y="384"/>
                  <a:pt x="339" y="384"/>
                  <a:pt x="339" y="384"/>
                </a:cubicBezTo>
                <a:cubicBezTo>
                  <a:pt x="340" y="384"/>
                  <a:pt x="340" y="383"/>
                  <a:pt x="340" y="383"/>
                </a:cubicBezTo>
                <a:cubicBezTo>
                  <a:pt x="340" y="383"/>
                  <a:pt x="340" y="383"/>
                  <a:pt x="340" y="383"/>
                </a:cubicBezTo>
                <a:cubicBezTo>
                  <a:pt x="341" y="383"/>
                  <a:pt x="341" y="383"/>
                  <a:pt x="341" y="383"/>
                </a:cubicBezTo>
                <a:cubicBezTo>
                  <a:pt x="341" y="383"/>
                  <a:pt x="341" y="383"/>
                  <a:pt x="341" y="383"/>
                </a:cubicBezTo>
                <a:cubicBezTo>
                  <a:pt x="341" y="383"/>
                  <a:pt x="341" y="383"/>
                  <a:pt x="341" y="383"/>
                </a:cubicBezTo>
                <a:cubicBezTo>
                  <a:pt x="341" y="383"/>
                  <a:pt x="341" y="383"/>
                  <a:pt x="341" y="383"/>
                </a:cubicBezTo>
                <a:cubicBezTo>
                  <a:pt x="341" y="383"/>
                  <a:pt x="341" y="383"/>
                  <a:pt x="341" y="383"/>
                </a:cubicBezTo>
                <a:cubicBezTo>
                  <a:pt x="341" y="383"/>
                  <a:pt x="341" y="383"/>
                  <a:pt x="341" y="383"/>
                </a:cubicBezTo>
                <a:cubicBezTo>
                  <a:pt x="341" y="383"/>
                  <a:pt x="341"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3" y="382"/>
                  <a:pt x="343" y="382"/>
                </a:cubicBezTo>
                <a:cubicBezTo>
                  <a:pt x="343" y="382"/>
                  <a:pt x="343" y="382"/>
                  <a:pt x="343" y="382"/>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6" y="379"/>
                  <a:pt x="349" y="377"/>
                  <a:pt x="351" y="375"/>
                </a:cubicBezTo>
                <a:cubicBezTo>
                  <a:pt x="354" y="372"/>
                  <a:pt x="355" y="367"/>
                  <a:pt x="352" y="364"/>
                </a:cubicBezTo>
                <a:cubicBezTo>
                  <a:pt x="351" y="363"/>
                  <a:pt x="349" y="362"/>
                  <a:pt x="347" y="362"/>
                </a:cubicBezTo>
                <a:close/>
                <a:moveTo>
                  <a:pt x="398" y="297"/>
                </a:moveTo>
                <a:cubicBezTo>
                  <a:pt x="395" y="297"/>
                  <a:pt x="392" y="298"/>
                  <a:pt x="391" y="301"/>
                </a:cubicBezTo>
                <a:cubicBezTo>
                  <a:pt x="385" y="313"/>
                  <a:pt x="378" y="324"/>
                  <a:pt x="370" y="335"/>
                </a:cubicBezTo>
                <a:cubicBezTo>
                  <a:pt x="367" y="338"/>
                  <a:pt x="368" y="342"/>
                  <a:pt x="371" y="345"/>
                </a:cubicBezTo>
                <a:cubicBezTo>
                  <a:pt x="372" y="346"/>
                  <a:pt x="374" y="346"/>
                  <a:pt x="375" y="346"/>
                </a:cubicBezTo>
                <a:cubicBezTo>
                  <a:pt x="377" y="346"/>
                  <a:pt x="380" y="345"/>
                  <a:pt x="381" y="343"/>
                </a:cubicBezTo>
                <a:cubicBezTo>
                  <a:pt x="381" y="343"/>
                  <a:pt x="381" y="343"/>
                  <a:pt x="381" y="343"/>
                </a:cubicBezTo>
                <a:cubicBezTo>
                  <a:pt x="381" y="343"/>
                  <a:pt x="381" y="343"/>
                  <a:pt x="381" y="343"/>
                </a:cubicBezTo>
                <a:cubicBezTo>
                  <a:pt x="381" y="343"/>
                  <a:pt x="381" y="343"/>
                  <a:pt x="381" y="343"/>
                </a:cubicBezTo>
                <a:cubicBezTo>
                  <a:pt x="381" y="343"/>
                  <a:pt x="381" y="343"/>
                  <a:pt x="381" y="343"/>
                </a:cubicBezTo>
                <a:cubicBezTo>
                  <a:pt x="381" y="343"/>
                  <a:pt x="381" y="343"/>
                  <a:pt x="381" y="343"/>
                </a:cubicBezTo>
                <a:cubicBezTo>
                  <a:pt x="382" y="343"/>
                  <a:pt x="382" y="343"/>
                  <a:pt x="382" y="343"/>
                </a:cubicBezTo>
                <a:cubicBezTo>
                  <a:pt x="382" y="343"/>
                  <a:pt x="382" y="343"/>
                  <a:pt x="382" y="343"/>
                </a:cubicBezTo>
                <a:cubicBezTo>
                  <a:pt x="382" y="343"/>
                  <a:pt x="382" y="343"/>
                  <a:pt x="382" y="342"/>
                </a:cubicBezTo>
                <a:cubicBezTo>
                  <a:pt x="382" y="342"/>
                  <a:pt x="382" y="342"/>
                  <a:pt x="382" y="342"/>
                </a:cubicBezTo>
                <a:cubicBezTo>
                  <a:pt x="382" y="342"/>
                  <a:pt x="382" y="342"/>
                  <a:pt x="382" y="342"/>
                </a:cubicBezTo>
                <a:cubicBezTo>
                  <a:pt x="382" y="342"/>
                  <a:pt x="382" y="342"/>
                  <a:pt x="382" y="342"/>
                </a:cubicBezTo>
                <a:cubicBezTo>
                  <a:pt x="382" y="342"/>
                  <a:pt x="382" y="342"/>
                  <a:pt x="382" y="342"/>
                </a:cubicBezTo>
                <a:cubicBezTo>
                  <a:pt x="382" y="342"/>
                  <a:pt x="382" y="342"/>
                  <a:pt x="382" y="342"/>
                </a:cubicBezTo>
                <a:cubicBezTo>
                  <a:pt x="382" y="342"/>
                  <a:pt x="382" y="342"/>
                  <a:pt x="382" y="342"/>
                </a:cubicBezTo>
                <a:cubicBezTo>
                  <a:pt x="382" y="342"/>
                  <a:pt x="382" y="342"/>
                  <a:pt x="383" y="342"/>
                </a:cubicBezTo>
                <a:cubicBezTo>
                  <a:pt x="383" y="342"/>
                  <a:pt x="383" y="341"/>
                  <a:pt x="383" y="341"/>
                </a:cubicBezTo>
                <a:cubicBezTo>
                  <a:pt x="383" y="341"/>
                  <a:pt x="383" y="341"/>
                  <a:pt x="383" y="341"/>
                </a:cubicBezTo>
                <a:cubicBezTo>
                  <a:pt x="383" y="341"/>
                  <a:pt x="383" y="341"/>
                  <a:pt x="383" y="341"/>
                </a:cubicBezTo>
                <a:cubicBezTo>
                  <a:pt x="383" y="341"/>
                  <a:pt x="383" y="341"/>
                  <a:pt x="383" y="341"/>
                </a:cubicBezTo>
                <a:cubicBezTo>
                  <a:pt x="383" y="341"/>
                  <a:pt x="383" y="341"/>
                  <a:pt x="383" y="341"/>
                </a:cubicBezTo>
                <a:cubicBezTo>
                  <a:pt x="383" y="341"/>
                  <a:pt x="383" y="341"/>
                  <a:pt x="383" y="341"/>
                </a:cubicBezTo>
                <a:cubicBezTo>
                  <a:pt x="383" y="341"/>
                  <a:pt x="383" y="341"/>
                  <a:pt x="383" y="341"/>
                </a:cubicBezTo>
                <a:cubicBezTo>
                  <a:pt x="383" y="341"/>
                  <a:pt x="383" y="341"/>
                  <a:pt x="383" y="340"/>
                </a:cubicBezTo>
                <a:cubicBezTo>
                  <a:pt x="383" y="340"/>
                  <a:pt x="383" y="340"/>
                  <a:pt x="383" y="340"/>
                </a:cubicBezTo>
                <a:cubicBezTo>
                  <a:pt x="386" y="338"/>
                  <a:pt x="388" y="335"/>
                  <a:pt x="390" y="332"/>
                </a:cubicBezTo>
                <a:cubicBezTo>
                  <a:pt x="390" y="332"/>
                  <a:pt x="390" y="332"/>
                  <a:pt x="390" y="332"/>
                </a:cubicBezTo>
                <a:cubicBezTo>
                  <a:pt x="390" y="332"/>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0"/>
                  <a:pt x="390" y="330"/>
                  <a:pt x="391" y="330"/>
                </a:cubicBezTo>
                <a:cubicBezTo>
                  <a:pt x="391" y="330"/>
                  <a:pt x="391" y="330"/>
                  <a:pt x="391" y="330"/>
                </a:cubicBezTo>
                <a:cubicBezTo>
                  <a:pt x="391" y="330"/>
                  <a:pt x="391" y="330"/>
                  <a:pt x="391" y="330"/>
                </a:cubicBezTo>
                <a:cubicBezTo>
                  <a:pt x="391" y="330"/>
                  <a:pt x="391" y="330"/>
                  <a:pt x="391" y="330"/>
                </a:cubicBezTo>
                <a:cubicBezTo>
                  <a:pt x="391" y="330"/>
                  <a:pt x="391" y="330"/>
                  <a:pt x="391" y="330"/>
                </a:cubicBezTo>
                <a:cubicBezTo>
                  <a:pt x="391" y="330"/>
                  <a:pt x="391" y="330"/>
                  <a:pt x="391" y="330"/>
                </a:cubicBezTo>
                <a:cubicBezTo>
                  <a:pt x="391" y="329"/>
                  <a:pt x="392" y="328"/>
                  <a:pt x="392" y="328"/>
                </a:cubicBezTo>
                <a:cubicBezTo>
                  <a:pt x="392" y="328"/>
                  <a:pt x="392" y="328"/>
                  <a:pt x="392" y="328"/>
                </a:cubicBezTo>
                <a:cubicBezTo>
                  <a:pt x="392" y="328"/>
                  <a:pt x="392" y="327"/>
                  <a:pt x="392" y="327"/>
                </a:cubicBezTo>
                <a:cubicBezTo>
                  <a:pt x="392" y="327"/>
                  <a:pt x="392" y="327"/>
                  <a:pt x="392" y="327"/>
                </a:cubicBezTo>
                <a:cubicBezTo>
                  <a:pt x="393" y="327"/>
                  <a:pt x="393" y="327"/>
                  <a:pt x="393" y="327"/>
                </a:cubicBezTo>
                <a:cubicBezTo>
                  <a:pt x="393" y="327"/>
                  <a:pt x="393" y="327"/>
                  <a:pt x="393" y="327"/>
                </a:cubicBezTo>
                <a:cubicBezTo>
                  <a:pt x="393" y="327"/>
                  <a:pt x="393" y="327"/>
                  <a:pt x="393" y="327"/>
                </a:cubicBezTo>
                <a:cubicBezTo>
                  <a:pt x="393" y="327"/>
                  <a:pt x="393" y="327"/>
                  <a:pt x="393" y="327"/>
                </a:cubicBezTo>
                <a:cubicBezTo>
                  <a:pt x="393" y="327"/>
                  <a:pt x="393" y="327"/>
                  <a:pt x="393" y="327"/>
                </a:cubicBezTo>
                <a:cubicBezTo>
                  <a:pt x="393" y="327"/>
                  <a:pt x="393" y="327"/>
                  <a:pt x="393" y="326"/>
                </a:cubicBezTo>
                <a:cubicBezTo>
                  <a:pt x="393" y="326"/>
                  <a:pt x="393" y="326"/>
                  <a:pt x="393" y="326"/>
                </a:cubicBezTo>
                <a:cubicBezTo>
                  <a:pt x="393" y="326"/>
                  <a:pt x="393" y="326"/>
                  <a:pt x="393" y="326"/>
                </a:cubicBezTo>
                <a:cubicBezTo>
                  <a:pt x="393" y="326"/>
                  <a:pt x="393" y="326"/>
                  <a:pt x="393" y="326"/>
                </a:cubicBezTo>
                <a:cubicBezTo>
                  <a:pt x="393" y="326"/>
                  <a:pt x="393" y="326"/>
                  <a:pt x="393" y="326"/>
                </a:cubicBezTo>
                <a:cubicBezTo>
                  <a:pt x="393" y="326"/>
                  <a:pt x="393" y="326"/>
                  <a:pt x="393" y="326"/>
                </a:cubicBezTo>
                <a:cubicBezTo>
                  <a:pt x="393" y="326"/>
                  <a:pt x="393" y="326"/>
                  <a:pt x="394" y="326"/>
                </a:cubicBezTo>
                <a:cubicBezTo>
                  <a:pt x="394" y="326"/>
                  <a:pt x="394" y="326"/>
                  <a:pt x="394" y="326"/>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4"/>
                  <a:pt x="394" y="324"/>
                  <a:pt x="394" y="324"/>
                </a:cubicBezTo>
                <a:cubicBezTo>
                  <a:pt x="394" y="324"/>
                  <a:pt x="394" y="324"/>
                  <a:pt x="394" y="324"/>
                </a:cubicBezTo>
                <a:cubicBezTo>
                  <a:pt x="394" y="324"/>
                  <a:pt x="394" y="324"/>
                  <a:pt x="394" y="324"/>
                </a:cubicBezTo>
                <a:cubicBezTo>
                  <a:pt x="395" y="324"/>
                  <a:pt x="395" y="324"/>
                  <a:pt x="395" y="324"/>
                </a:cubicBezTo>
                <a:cubicBezTo>
                  <a:pt x="395" y="324"/>
                  <a:pt x="395" y="324"/>
                  <a:pt x="395" y="324"/>
                </a:cubicBezTo>
                <a:cubicBezTo>
                  <a:pt x="395" y="324"/>
                  <a:pt x="395" y="324"/>
                  <a:pt x="395" y="324"/>
                </a:cubicBezTo>
                <a:cubicBezTo>
                  <a:pt x="395" y="324"/>
                  <a:pt x="395" y="324"/>
                  <a:pt x="395" y="324"/>
                </a:cubicBezTo>
                <a:cubicBezTo>
                  <a:pt x="398" y="318"/>
                  <a:pt x="401" y="313"/>
                  <a:pt x="404" y="307"/>
                </a:cubicBezTo>
                <a:cubicBezTo>
                  <a:pt x="406" y="303"/>
                  <a:pt x="404" y="299"/>
                  <a:pt x="401" y="297"/>
                </a:cubicBezTo>
                <a:cubicBezTo>
                  <a:pt x="400" y="297"/>
                  <a:pt x="399" y="297"/>
                  <a:pt x="398" y="297"/>
                </a:cubicBezTo>
                <a:close/>
                <a:moveTo>
                  <a:pt x="419" y="217"/>
                </a:moveTo>
                <a:cubicBezTo>
                  <a:pt x="415" y="217"/>
                  <a:pt x="412" y="220"/>
                  <a:pt x="411" y="223"/>
                </a:cubicBezTo>
                <a:cubicBezTo>
                  <a:pt x="411" y="237"/>
                  <a:pt x="409" y="250"/>
                  <a:pt x="405" y="263"/>
                </a:cubicBezTo>
                <a:cubicBezTo>
                  <a:pt x="404" y="267"/>
                  <a:pt x="406" y="271"/>
                  <a:pt x="410" y="272"/>
                </a:cubicBezTo>
                <a:cubicBezTo>
                  <a:pt x="411" y="272"/>
                  <a:pt x="412" y="272"/>
                  <a:pt x="412" y="272"/>
                </a:cubicBezTo>
                <a:cubicBezTo>
                  <a:pt x="415" y="272"/>
                  <a:pt x="418" y="270"/>
                  <a:pt x="419" y="267"/>
                </a:cubicBezTo>
                <a:cubicBezTo>
                  <a:pt x="421" y="260"/>
                  <a:pt x="422" y="253"/>
                  <a:pt x="423" y="245"/>
                </a:cubicBezTo>
                <a:cubicBezTo>
                  <a:pt x="423" y="245"/>
                  <a:pt x="423" y="245"/>
                  <a:pt x="423" y="245"/>
                </a:cubicBezTo>
                <a:cubicBezTo>
                  <a:pt x="424" y="245"/>
                  <a:pt x="424" y="245"/>
                  <a:pt x="424" y="245"/>
                </a:cubicBezTo>
                <a:cubicBezTo>
                  <a:pt x="424" y="245"/>
                  <a:pt x="424" y="245"/>
                  <a:pt x="424" y="245"/>
                </a:cubicBezTo>
                <a:cubicBezTo>
                  <a:pt x="424" y="245"/>
                  <a:pt x="424" y="245"/>
                  <a:pt x="424" y="245"/>
                </a:cubicBezTo>
                <a:cubicBezTo>
                  <a:pt x="424" y="245"/>
                  <a:pt x="424" y="245"/>
                  <a:pt x="424" y="245"/>
                </a:cubicBezTo>
                <a:cubicBezTo>
                  <a:pt x="424" y="245"/>
                  <a:pt x="424" y="244"/>
                  <a:pt x="424" y="244"/>
                </a:cubicBezTo>
                <a:cubicBezTo>
                  <a:pt x="424" y="244"/>
                  <a:pt x="424" y="244"/>
                  <a:pt x="424" y="244"/>
                </a:cubicBezTo>
                <a:cubicBezTo>
                  <a:pt x="424" y="244"/>
                  <a:pt x="424" y="244"/>
                  <a:pt x="424" y="244"/>
                </a:cubicBezTo>
                <a:cubicBezTo>
                  <a:pt x="424" y="244"/>
                  <a:pt x="424" y="244"/>
                  <a:pt x="424" y="244"/>
                </a:cubicBezTo>
                <a:cubicBezTo>
                  <a:pt x="424" y="244"/>
                  <a:pt x="424" y="244"/>
                  <a:pt x="424" y="244"/>
                </a:cubicBezTo>
                <a:cubicBezTo>
                  <a:pt x="424" y="244"/>
                  <a:pt x="424" y="244"/>
                  <a:pt x="424" y="244"/>
                </a:cubicBezTo>
                <a:cubicBezTo>
                  <a:pt x="424" y="244"/>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8"/>
                  <a:pt x="424" y="238"/>
                </a:cubicBezTo>
                <a:cubicBezTo>
                  <a:pt x="424" y="238"/>
                  <a:pt x="424" y="238"/>
                  <a:pt x="424" y="238"/>
                </a:cubicBezTo>
                <a:cubicBezTo>
                  <a:pt x="424" y="238"/>
                  <a:pt x="424" y="238"/>
                  <a:pt x="424" y="238"/>
                </a:cubicBezTo>
                <a:cubicBezTo>
                  <a:pt x="424" y="238"/>
                  <a:pt x="424" y="238"/>
                  <a:pt x="424" y="238"/>
                </a:cubicBezTo>
                <a:cubicBezTo>
                  <a:pt x="425" y="238"/>
                  <a:pt x="425" y="238"/>
                  <a:pt x="425" y="238"/>
                </a:cubicBezTo>
                <a:cubicBezTo>
                  <a:pt x="425" y="238"/>
                  <a:pt x="425" y="238"/>
                  <a:pt x="425" y="238"/>
                </a:cubicBezTo>
                <a:cubicBezTo>
                  <a:pt x="425" y="238"/>
                  <a:pt x="425" y="237"/>
                  <a:pt x="425" y="237"/>
                </a:cubicBezTo>
                <a:cubicBezTo>
                  <a:pt x="425" y="237"/>
                  <a:pt x="425" y="237"/>
                  <a:pt x="425" y="237"/>
                </a:cubicBezTo>
                <a:cubicBezTo>
                  <a:pt x="425" y="237"/>
                  <a:pt x="425" y="237"/>
                  <a:pt x="425" y="237"/>
                </a:cubicBezTo>
                <a:cubicBezTo>
                  <a:pt x="425" y="237"/>
                  <a:pt x="425" y="237"/>
                  <a:pt x="425" y="237"/>
                </a:cubicBezTo>
                <a:cubicBezTo>
                  <a:pt x="425" y="237"/>
                  <a:pt x="425" y="237"/>
                  <a:pt x="425" y="237"/>
                </a:cubicBezTo>
                <a:cubicBezTo>
                  <a:pt x="425" y="237"/>
                  <a:pt x="425" y="237"/>
                  <a:pt x="425" y="237"/>
                </a:cubicBezTo>
                <a:cubicBezTo>
                  <a:pt x="425" y="237"/>
                  <a:pt x="425" y="236"/>
                  <a:pt x="425" y="236"/>
                </a:cubicBezTo>
                <a:cubicBezTo>
                  <a:pt x="425" y="236"/>
                  <a:pt x="425" y="236"/>
                  <a:pt x="425" y="236"/>
                </a:cubicBezTo>
                <a:cubicBezTo>
                  <a:pt x="425" y="236"/>
                  <a:pt x="425" y="236"/>
                  <a:pt x="425" y="236"/>
                </a:cubicBezTo>
                <a:cubicBezTo>
                  <a:pt x="425" y="236"/>
                  <a:pt x="425" y="236"/>
                  <a:pt x="425" y="236"/>
                </a:cubicBezTo>
                <a:cubicBezTo>
                  <a:pt x="425" y="236"/>
                  <a:pt x="425" y="236"/>
                  <a:pt x="425" y="236"/>
                </a:cubicBezTo>
                <a:cubicBezTo>
                  <a:pt x="425" y="236"/>
                  <a:pt x="425" y="236"/>
                  <a:pt x="425" y="236"/>
                </a:cubicBezTo>
                <a:cubicBezTo>
                  <a:pt x="425" y="236"/>
                  <a:pt x="425" y="235"/>
                  <a:pt x="425" y="235"/>
                </a:cubicBezTo>
                <a:cubicBezTo>
                  <a:pt x="425" y="235"/>
                  <a:pt x="425" y="235"/>
                  <a:pt x="425" y="235"/>
                </a:cubicBezTo>
                <a:cubicBezTo>
                  <a:pt x="425" y="235"/>
                  <a:pt x="425" y="235"/>
                  <a:pt x="425" y="235"/>
                </a:cubicBezTo>
                <a:cubicBezTo>
                  <a:pt x="425" y="235"/>
                  <a:pt x="425" y="235"/>
                  <a:pt x="425" y="235"/>
                </a:cubicBezTo>
                <a:cubicBezTo>
                  <a:pt x="425" y="235"/>
                  <a:pt x="425" y="235"/>
                  <a:pt x="425" y="235"/>
                </a:cubicBezTo>
                <a:cubicBezTo>
                  <a:pt x="425" y="235"/>
                  <a:pt x="425" y="235"/>
                  <a:pt x="425" y="235"/>
                </a:cubicBezTo>
                <a:cubicBezTo>
                  <a:pt x="425" y="235"/>
                  <a:pt x="425" y="234"/>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4"/>
                  <a:pt x="425" y="233"/>
                  <a:pt x="425" y="233"/>
                </a:cubicBezTo>
                <a:cubicBezTo>
                  <a:pt x="425" y="233"/>
                  <a:pt x="425" y="233"/>
                  <a:pt x="425" y="233"/>
                </a:cubicBezTo>
                <a:cubicBezTo>
                  <a:pt x="425" y="233"/>
                  <a:pt x="425" y="233"/>
                  <a:pt x="425" y="233"/>
                </a:cubicBezTo>
                <a:cubicBezTo>
                  <a:pt x="425" y="233"/>
                  <a:pt x="425" y="233"/>
                  <a:pt x="425" y="233"/>
                </a:cubicBezTo>
                <a:cubicBezTo>
                  <a:pt x="425" y="230"/>
                  <a:pt x="426" y="227"/>
                  <a:pt x="426" y="224"/>
                </a:cubicBezTo>
                <a:cubicBezTo>
                  <a:pt x="426" y="220"/>
                  <a:pt x="423" y="217"/>
                  <a:pt x="419" y="217"/>
                </a:cubicBezTo>
                <a:cubicBezTo>
                  <a:pt x="419" y="217"/>
                  <a:pt x="419" y="217"/>
                  <a:pt x="419" y="217"/>
                </a:cubicBezTo>
                <a:close/>
                <a:moveTo>
                  <a:pt x="406" y="135"/>
                </a:moveTo>
                <a:cubicBezTo>
                  <a:pt x="406" y="135"/>
                  <a:pt x="405" y="135"/>
                  <a:pt x="404" y="135"/>
                </a:cubicBezTo>
                <a:cubicBezTo>
                  <a:pt x="400" y="137"/>
                  <a:pt x="398" y="141"/>
                  <a:pt x="400" y="144"/>
                </a:cubicBezTo>
                <a:cubicBezTo>
                  <a:pt x="404" y="157"/>
                  <a:pt x="408" y="170"/>
                  <a:pt x="409" y="183"/>
                </a:cubicBezTo>
                <a:cubicBezTo>
                  <a:pt x="410" y="187"/>
                  <a:pt x="413" y="189"/>
                  <a:pt x="417" y="189"/>
                </a:cubicBezTo>
                <a:cubicBezTo>
                  <a:pt x="417" y="189"/>
                  <a:pt x="417" y="189"/>
                  <a:pt x="418" y="189"/>
                </a:cubicBezTo>
                <a:cubicBezTo>
                  <a:pt x="422" y="189"/>
                  <a:pt x="424" y="185"/>
                  <a:pt x="424" y="181"/>
                </a:cubicBezTo>
                <a:cubicBezTo>
                  <a:pt x="423" y="179"/>
                  <a:pt x="423" y="178"/>
                  <a:pt x="423" y="176"/>
                </a:cubicBezTo>
                <a:cubicBezTo>
                  <a:pt x="423" y="176"/>
                  <a:pt x="423" y="176"/>
                  <a:pt x="423" y="176"/>
                </a:cubicBezTo>
                <a:cubicBezTo>
                  <a:pt x="423" y="176"/>
                  <a:pt x="423" y="176"/>
                  <a:pt x="423" y="176"/>
                </a:cubicBezTo>
                <a:cubicBezTo>
                  <a:pt x="423" y="176"/>
                  <a:pt x="423" y="176"/>
                  <a:pt x="423" y="176"/>
                </a:cubicBezTo>
                <a:cubicBezTo>
                  <a:pt x="423" y="175"/>
                  <a:pt x="423" y="175"/>
                  <a:pt x="423" y="175"/>
                </a:cubicBezTo>
                <a:cubicBezTo>
                  <a:pt x="423" y="175"/>
                  <a:pt x="423" y="175"/>
                  <a:pt x="423" y="175"/>
                </a:cubicBezTo>
                <a:cubicBezTo>
                  <a:pt x="423" y="175"/>
                  <a:pt x="423" y="175"/>
                  <a:pt x="423" y="175"/>
                </a:cubicBezTo>
                <a:cubicBezTo>
                  <a:pt x="423" y="175"/>
                  <a:pt x="423" y="175"/>
                  <a:pt x="423" y="175"/>
                </a:cubicBezTo>
                <a:cubicBezTo>
                  <a:pt x="423" y="175"/>
                  <a:pt x="423" y="175"/>
                  <a:pt x="423" y="175"/>
                </a:cubicBezTo>
                <a:cubicBezTo>
                  <a:pt x="423" y="175"/>
                  <a:pt x="423" y="175"/>
                  <a:pt x="423" y="175"/>
                </a:cubicBezTo>
                <a:cubicBezTo>
                  <a:pt x="423" y="174"/>
                  <a:pt x="423" y="174"/>
                  <a:pt x="423" y="174"/>
                </a:cubicBezTo>
                <a:cubicBezTo>
                  <a:pt x="423" y="174"/>
                  <a:pt x="423" y="174"/>
                  <a:pt x="423" y="174"/>
                </a:cubicBezTo>
                <a:cubicBezTo>
                  <a:pt x="423" y="174"/>
                  <a:pt x="423" y="174"/>
                  <a:pt x="423" y="174"/>
                </a:cubicBezTo>
                <a:cubicBezTo>
                  <a:pt x="422" y="174"/>
                  <a:pt x="422" y="174"/>
                  <a:pt x="422" y="174"/>
                </a:cubicBezTo>
                <a:cubicBezTo>
                  <a:pt x="422" y="174"/>
                  <a:pt x="422" y="174"/>
                  <a:pt x="422" y="174"/>
                </a:cubicBezTo>
                <a:cubicBezTo>
                  <a:pt x="422" y="174"/>
                  <a:pt x="422" y="174"/>
                  <a:pt x="422" y="174"/>
                </a:cubicBezTo>
                <a:cubicBezTo>
                  <a:pt x="422" y="173"/>
                  <a:pt x="422" y="173"/>
                  <a:pt x="422" y="173"/>
                </a:cubicBezTo>
                <a:cubicBezTo>
                  <a:pt x="422" y="173"/>
                  <a:pt x="422" y="173"/>
                  <a:pt x="422" y="173"/>
                </a:cubicBezTo>
                <a:cubicBezTo>
                  <a:pt x="422" y="173"/>
                  <a:pt x="422" y="173"/>
                  <a:pt x="422" y="173"/>
                </a:cubicBezTo>
                <a:cubicBezTo>
                  <a:pt x="422" y="173"/>
                  <a:pt x="422" y="173"/>
                  <a:pt x="422" y="173"/>
                </a:cubicBezTo>
                <a:cubicBezTo>
                  <a:pt x="422" y="173"/>
                  <a:pt x="422" y="173"/>
                  <a:pt x="422" y="173"/>
                </a:cubicBezTo>
                <a:cubicBezTo>
                  <a:pt x="422" y="173"/>
                  <a:pt x="422" y="173"/>
                  <a:pt x="422" y="173"/>
                </a:cubicBezTo>
                <a:cubicBezTo>
                  <a:pt x="422" y="172"/>
                  <a:pt x="422" y="172"/>
                  <a:pt x="422" y="172"/>
                </a:cubicBezTo>
                <a:cubicBezTo>
                  <a:pt x="422" y="172"/>
                  <a:pt x="422" y="172"/>
                  <a:pt x="422" y="172"/>
                </a:cubicBezTo>
                <a:cubicBezTo>
                  <a:pt x="422" y="172"/>
                  <a:pt x="422" y="172"/>
                  <a:pt x="422" y="172"/>
                </a:cubicBezTo>
                <a:cubicBezTo>
                  <a:pt x="422" y="172"/>
                  <a:pt x="422" y="172"/>
                  <a:pt x="422" y="172"/>
                </a:cubicBezTo>
                <a:cubicBezTo>
                  <a:pt x="422" y="172"/>
                  <a:pt x="422" y="172"/>
                  <a:pt x="422" y="172"/>
                </a:cubicBezTo>
                <a:cubicBezTo>
                  <a:pt x="422" y="172"/>
                  <a:pt x="422" y="172"/>
                  <a:pt x="422" y="172"/>
                </a:cubicBezTo>
                <a:cubicBezTo>
                  <a:pt x="422" y="171"/>
                  <a:pt x="422" y="171"/>
                  <a:pt x="422" y="171"/>
                </a:cubicBezTo>
                <a:cubicBezTo>
                  <a:pt x="422" y="171"/>
                  <a:pt x="422" y="171"/>
                  <a:pt x="422" y="171"/>
                </a:cubicBezTo>
                <a:cubicBezTo>
                  <a:pt x="422" y="171"/>
                  <a:pt x="422" y="171"/>
                  <a:pt x="422" y="171"/>
                </a:cubicBezTo>
                <a:cubicBezTo>
                  <a:pt x="422" y="171"/>
                  <a:pt x="422" y="171"/>
                  <a:pt x="422" y="171"/>
                </a:cubicBezTo>
                <a:cubicBezTo>
                  <a:pt x="422" y="171"/>
                  <a:pt x="422" y="171"/>
                  <a:pt x="422" y="171"/>
                </a:cubicBezTo>
                <a:cubicBezTo>
                  <a:pt x="422" y="171"/>
                  <a:pt x="422" y="171"/>
                  <a:pt x="422" y="171"/>
                </a:cubicBezTo>
                <a:cubicBezTo>
                  <a:pt x="422" y="170"/>
                  <a:pt x="422" y="170"/>
                  <a:pt x="422" y="170"/>
                </a:cubicBezTo>
                <a:cubicBezTo>
                  <a:pt x="422" y="170"/>
                  <a:pt x="422" y="170"/>
                  <a:pt x="422" y="170"/>
                </a:cubicBezTo>
                <a:cubicBezTo>
                  <a:pt x="422" y="170"/>
                  <a:pt x="422" y="170"/>
                  <a:pt x="422" y="170"/>
                </a:cubicBezTo>
                <a:cubicBezTo>
                  <a:pt x="422" y="170"/>
                  <a:pt x="422" y="170"/>
                  <a:pt x="422" y="170"/>
                </a:cubicBezTo>
                <a:cubicBezTo>
                  <a:pt x="422" y="170"/>
                  <a:pt x="422" y="170"/>
                  <a:pt x="422" y="170"/>
                </a:cubicBezTo>
                <a:cubicBezTo>
                  <a:pt x="422" y="170"/>
                  <a:pt x="422" y="170"/>
                  <a:pt x="422" y="170"/>
                </a:cubicBezTo>
                <a:cubicBezTo>
                  <a:pt x="422" y="169"/>
                  <a:pt x="422" y="169"/>
                  <a:pt x="422" y="169"/>
                </a:cubicBezTo>
                <a:cubicBezTo>
                  <a:pt x="422" y="169"/>
                  <a:pt x="422" y="169"/>
                  <a:pt x="422" y="169"/>
                </a:cubicBezTo>
                <a:cubicBezTo>
                  <a:pt x="422" y="169"/>
                  <a:pt x="422" y="169"/>
                  <a:pt x="422" y="169"/>
                </a:cubicBezTo>
                <a:cubicBezTo>
                  <a:pt x="422" y="169"/>
                  <a:pt x="422" y="169"/>
                  <a:pt x="422" y="169"/>
                </a:cubicBezTo>
                <a:cubicBezTo>
                  <a:pt x="421" y="169"/>
                  <a:pt x="421" y="169"/>
                  <a:pt x="421" y="169"/>
                </a:cubicBezTo>
                <a:cubicBezTo>
                  <a:pt x="421" y="169"/>
                  <a:pt x="421" y="169"/>
                  <a:pt x="421" y="169"/>
                </a:cubicBezTo>
                <a:cubicBezTo>
                  <a:pt x="421" y="168"/>
                  <a:pt x="421" y="168"/>
                  <a:pt x="421" y="168"/>
                </a:cubicBezTo>
                <a:cubicBezTo>
                  <a:pt x="421" y="168"/>
                  <a:pt x="421" y="168"/>
                  <a:pt x="421" y="168"/>
                </a:cubicBezTo>
                <a:cubicBezTo>
                  <a:pt x="421" y="168"/>
                  <a:pt x="421" y="168"/>
                  <a:pt x="421" y="168"/>
                </a:cubicBezTo>
                <a:cubicBezTo>
                  <a:pt x="421" y="168"/>
                  <a:pt x="421" y="168"/>
                  <a:pt x="421" y="168"/>
                </a:cubicBezTo>
                <a:cubicBezTo>
                  <a:pt x="421" y="168"/>
                  <a:pt x="421" y="168"/>
                  <a:pt x="421" y="168"/>
                </a:cubicBezTo>
                <a:cubicBezTo>
                  <a:pt x="421" y="168"/>
                  <a:pt x="421" y="168"/>
                  <a:pt x="421" y="168"/>
                </a:cubicBezTo>
                <a:cubicBezTo>
                  <a:pt x="421" y="168"/>
                  <a:pt x="421" y="167"/>
                  <a:pt x="421" y="167"/>
                </a:cubicBezTo>
                <a:cubicBezTo>
                  <a:pt x="421" y="167"/>
                  <a:pt x="421" y="167"/>
                  <a:pt x="421" y="167"/>
                </a:cubicBezTo>
                <a:cubicBezTo>
                  <a:pt x="421" y="167"/>
                  <a:pt x="421" y="167"/>
                  <a:pt x="421" y="167"/>
                </a:cubicBezTo>
                <a:cubicBezTo>
                  <a:pt x="421" y="167"/>
                  <a:pt x="421" y="167"/>
                  <a:pt x="421" y="167"/>
                </a:cubicBezTo>
                <a:cubicBezTo>
                  <a:pt x="421" y="167"/>
                  <a:pt x="421" y="167"/>
                  <a:pt x="421" y="167"/>
                </a:cubicBezTo>
                <a:cubicBezTo>
                  <a:pt x="421" y="167"/>
                  <a:pt x="421" y="167"/>
                  <a:pt x="421" y="167"/>
                </a:cubicBezTo>
                <a:cubicBezTo>
                  <a:pt x="421" y="167"/>
                  <a:pt x="421" y="166"/>
                  <a:pt x="421" y="166"/>
                </a:cubicBezTo>
                <a:cubicBezTo>
                  <a:pt x="421" y="166"/>
                  <a:pt x="421" y="166"/>
                  <a:pt x="421" y="166"/>
                </a:cubicBezTo>
                <a:cubicBezTo>
                  <a:pt x="421" y="166"/>
                  <a:pt x="421" y="166"/>
                  <a:pt x="421" y="166"/>
                </a:cubicBezTo>
                <a:cubicBezTo>
                  <a:pt x="421" y="166"/>
                  <a:pt x="421" y="166"/>
                  <a:pt x="421" y="166"/>
                </a:cubicBezTo>
                <a:cubicBezTo>
                  <a:pt x="421" y="166"/>
                  <a:pt x="421" y="166"/>
                  <a:pt x="421" y="166"/>
                </a:cubicBezTo>
                <a:cubicBezTo>
                  <a:pt x="421" y="166"/>
                  <a:pt x="421" y="166"/>
                  <a:pt x="421" y="166"/>
                </a:cubicBezTo>
                <a:cubicBezTo>
                  <a:pt x="421" y="165"/>
                  <a:pt x="421" y="165"/>
                  <a:pt x="421" y="165"/>
                </a:cubicBezTo>
                <a:cubicBezTo>
                  <a:pt x="421" y="165"/>
                  <a:pt x="421" y="165"/>
                  <a:pt x="421" y="165"/>
                </a:cubicBezTo>
                <a:cubicBezTo>
                  <a:pt x="421" y="165"/>
                  <a:pt x="421" y="165"/>
                  <a:pt x="421" y="165"/>
                </a:cubicBezTo>
                <a:cubicBezTo>
                  <a:pt x="421" y="165"/>
                  <a:pt x="421" y="165"/>
                  <a:pt x="421" y="165"/>
                </a:cubicBezTo>
                <a:cubicBezTo>
                  <a:pt x="421" y="165"/>
                  <a:pt x="421" y="165"/>
                  <a:pt x="421" y="165"/>
                </a:cubicBezTo>
                <a:cubicBezTo>
                  <a:pt x="421" y="165"/>
                  <a:pt x="421" y="165"/>
                  <a:pt x="421" y="164"/>
                </a:cubicBezTo>
                <a:cubicBezTo>
                  <a:pt x="421" y="164"/>
                  <a:pt x="421" y="164"/>
                  <a:pt x="421" y="164"/>
                </a:cubicBezTo>
                <a:cubicBezTo>
                  <a:pt x="421" y="164"/>
                  <a:pt x="420" y="164"/>
                  <a:pt x="420" y="164"/>
                </a:cubicBezTo>
                <a:cubicBezTo>
                  <a:pt x="420" y="164"/>
                  <a:pt x="420" y="164"/>
                  <a:pt x="420" y="164"/>
                </a:cubicBezTo>
                <a:cubicBezTo>
                  <a:pt x="420" y="164"/>
                  <a:pt x="420" y="164"/>
                  <a:pt x="420" y="164"/>
                </a:cubicBezTo>
                <a:cubicBezTo>
                  <a:pt x="420" y="164"/>
                  <a:pt x="420" y="164"/>
                  <a:pt x="420" y="164"/>
                </a:cubicBezTo>
                <a:cubicBezTo>
                  <a:pt x="420" y="164"/>
                  <a:pt x="420" y="164"/>
                  <a:pt x="420" y="164"/>
                </a:cubicBezTo>
                <a:cubicBezTo>
                  <a:pt x="420" y="163"/>
                  <a:pt x="420" y="163"/>
                  <a:pt x="420" y="163"/>
                </a:cubicBezTo>
                <a:cubicBezTo>
                  <a:pt x="420" y="163"/>
                  <a:pt x="420" y="163"/>
                  <a:pt x="420" y="163"/>
                </a:cubicBezTo>
                <a:cubicBezTo>
                  <a:pt x="420" y="163"/>
                  <a:pt x="420" y="163"/>
                  <a:pt x="420" y="163"/>
                </a:cubicBezTo>
                <a:cubicBezTo>
                  <a:pt x="420" y="163"/>
                  <a:pt x="420" y="163"/>
                  <a:pt x="420" y="163"/>
                </a:cubicBezTo>
                <a:cubicBezTo>
                  <a:pt x="420" y="163"/>
                  <a:pt x="420" y="163"/>
                  <a:pt x="420" y="163"/>
                </a:cubicBezTo>
                <a:cubicBezTo>
                  <a:pt x="420" y="163"/>
                  <a:pt x="420" y="163"/>
                  <a:pt x="420" y="163"/>
                </a:cubicBezTo>
                <a:cubicBezTo>
                  <a:pt x="420" y="162"/>
                  <a:pt x="420" y="162"/>
                  <a:pt x="420" y="162"/>
                </a:cubicBezTo>
                <a:cubicBezTo>
                  <a:pt x="420" y="162"/>
                  <a:pt x="420" y="162"/>
                  <a:pt x="420" y="162"/>
                </a:cubicBezTo>
                <a:cubicBezTo>
                  <a:pt x="420" y="162"/>
                  <a:pt x="420" y="162"/>
                  <a:pt x="420" y="162"/>
                </a:cubicBezTo>
                <a:cubicBezTo>
                  <a:pt x="420" y="162"/>
                  <a:pt x="420" y="162"/>
                  <a:pt x="420" y="162"/>
                </a:cubicBezTo>
                <a:cubicBezTo>
                  <a:pt x="420" y="162"/>
                  <a:pt x="420" y="162"/>
                  <a:pt x="420" y="162"/>
                </a:cubicBezTo>
                <a:cubicBezTo>
                  <a:pt x="420" y="162"/>
                  <a:pt x="420" y="162"/>
                  <a:pt x="420" y="162"/>
                </a:cubicBezTo>
                <a:cubicBezTo>
                  <a:pt x="420" y="161"/>
                  <a:pt x="420" y="161"/>
                  <a:pt x="420" y="161"/>
                </a:cubicBezTo>
                <a:cubicBezTo>
                  <a:pt x="420" y="161"/>
                  <a:pt x="420" y="161"/>
                  <a:pt x="420" y="161"/>
                </a:cubicBezTo>
                <a:cubicBezTo>
                  <a:pt x="420" y="161"/>
                  <a:pt x="420" y="161"/>
                  <a:pt x="420" y="161"/>
                </a:cubicBezTo>
                <a:cubicBezTo>
                  <a:pt x="420" y="161"/>
                  <a:pt x="420" y="161"/>
                  <a:pt x="420" y="161"/>
                </a:cubicBezTo>
                <a:cubicBezTo>
                  <a:pt x="420" y="161"/>
                  <a:pt x="420" y="161"/>
                  <a:pt x="420" y="161"/>
                </a:cubicBezTo>
                <a:cubicBezTo>
                  <a:pt x="420" y="161"/>
                  <a:pt x="420" y="161"/>
                  <a:pt x="420" y="161"/>
                </a:cubicBezTo>
                <a:cubicBezTo>
                  <a:pt x="420" y="161"/>
                  <a:pt x="420" y="160"/>
                  <a:pt x="420" y="160"/>
                </a:cubicBezTo>
                <a:cubicBezTo>
                  <a:pt x="420" y="160"/>
                  <a:pt x="420" y="160"/>
                  <a:pt x="420" y="160"/>
                </a:cubicBezTo>
                <a:cubicBezTo>
                  <a:pt x="420" y="160"/>
                  <a:pt x="419" y="160"/>
                  <a:pt x="419" y="160"/>
                </a:cubicBezTo>
                <a:cubicBezTo>
                  <a:pt x="419" y="160"/>
                  <a:pt x="419" y="160"/>
                  <a:pt x="419" y="160"/>
                </a:cubicBezTo>
                <a:cubicBezTo>
                  <a:pt x="419" y="160"/>
                  <a:pt x="419" y="160"/>
                  <a:pt x="419" y="160"/>
                </a:cubicBezTo>
                <a:cubicBezTo>
                  <a:pt x="419" y="160"/>
                  <a:pt x="419" y="160"/>
                  <a:pt x="419" y="160"/>
                </a:cubicBezTo>
                <a:cubicBezTo>
                  <a:pt x="419" y="160"/>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8"/>
                </a:cubicBezTo>
                <a:cubicBezTo>
                  <a:pt x="419" y="158"/>
                  <a:pt x="419" y="158"/>
                  <a:pt x="419" y="158"/>
                </a:cubicBezTo>
                <a:cubicBezTo>
                  <a:pt x="419" y="158"/>
                  <a:pt x="419" y="158"/>
                  <a:pt x="419" y="158"/>
                </a:cubicBezTo>
                <a:cubicBezTo>
                  <a:pt x="419" y="158"/>
                  <a:pt x="419" y="158"/>
                  <a:pt x="419" y="158"/>
                </a:cubicBezTo>
                <a:cubicBezTo>
                  <a:pt x="419" y="158"/>
                  <a:pt x="419" y="158"/>
                  <a:pt x="419" y="158"/>
                </a:cubicBezTo>
                <a:cubicBezTo>
                  <a:pt x="419" y="158"/>
                  <a:pt x="419" y="158"/>
                  <a:pt x="419" y="158"/>
                </a:cubicBezTo>
                <a:cubicBezTo>
                  <a:pt x="419" y="158"/>
                  <a:pt x="419" y="158"/>
                  <a:pt x="419" y="157"/>
                </a:cubicBezTo>
                <a:cubicBezTo>
                  <a:pt x="419" y="157"/>
                  <a:pt x="419" y="157"/>
                  <a:pt x="419" y="157"/>
                </a:cubicBezTo>
                <a:cubicBezTo>
                  <a:pt x="419" y="157"/>
                  <a:pt x="419" y="157"/>
                  <a:pt x="419" y="157"/>
                </a:cubicBezTo>
                <a:cubicBezTo>
                  <a:pt x="419" y="157"/>
                  <a:pt x="419" y="157"/>
                  <a:pt x="419" y="157"/>
                </a:cubicBezTo>
                <a:cubicBezTo>
                  <a:pt x="419" y="157"/>
                  <a:pt x="419" y="157"/>
                  <a:pt x="419" y="157"/>
                </a:cubicBezTo>
                <a:cubicBezTo>
                  <a:pt x="419" y="157"/>
                  <a:pt x="419" y="157"/>
                  <a:pt x="419" y="157"/>
                </a:cubicBezTo>
                <a:cubicBezTo>
                  <a:pt x="419" y="157"/>
                  <a:pt x="419" y="157"/>
                  <a:pt x="419" y="157"/>
                </a:cubicBezTo>
                <a:cubicBezTo>
                  <a:pt x="419" y="156"/>
                  <a:pt x="419" y="156"/>
                  <a:pt x="419" y="156"/>
                </a:cubicBezTo>
                <a:cubicBezTo>
                  <a:pt x="419" y="156"/>
                  <a:pt x="418" y="156"/>
                  <a:pt x="418" y="156"/>
                </a:cubicBezTo>
                <a:cubicBezTo>
                  <a:pt x="418" y="156"/>
                  <a:pt x="418" y="156"/>
                  <a:pt x="418" y="156"/>
                </a:cubicBezTo>
                <a:cubicBezTo>
                  <a:pt x="417" y="150"/>
                  <a:pt x="415" y="145"/>
                  <a:pt x="413" y="139"/>
                </a:cubicBezTo>
                <a:cubicBezTo>
                  <a:pt x="412" y="136"/>
                  <a:pt x="409" y="135"/>
                  <a:pt x="406" y="135"/>
                </a:cubicBezTo>
                <a:close/>
                <a:moveTo>
                  <a:pt x="363" y="64"/>
                </a:moveTo>
                <a:cubicBezTo>
                  <a:pt x="361" y="64"/>
                  <a:pt x="359" y="65"/>
                  <a:pt x="358" y="66"/>
                </a:cubicBezTo>
                <a:cubicBezTo>
                  <a:pt x="355" y="69"/>
                  <a:pt x="355" y="74"/>
                  <a:pt x="358" y="76"/>
                </a:cubicBezTo>
                <a:cubicBezTo>
                  <a:pt x="367" y="86"/>
                  <a:pt x="375" y="97"/>
                  <a:pt x="382" y="108"/>
                </a:cubicBezTo>
                <a:cubicBezTo>
                  <a:pt x="383" y="110"/>
                  <a:pt x="386" y="112"/>
                  <a:pt x="388" y="112"/>
                </a:cubicBezTo>
                <a:cubicBezTo>
                  <a:pt x="389" y="112"/>
                  <a:pt x="391" y="111"/>
                  <a:pt x="392" y="111"/>
                </a:cubicBezTo>
                <a:cubicBezTo>
                  <a:pt x="395" y="109"/>
                  <a:pt x="396" y="104"/>
                  <a:pt x="394" y="101"/>
                </a:cubicBezTo>
                <a:cubicBezTo>
                  <a:pt x="390" y="93"/>
                  <a:pt x="385" y="86"/>
                  <a:pt x="379" y="79"/>
                </a:cubicBezTo>
                <a:cubicBezTo>
                  <a:pt x="379" y="79"/>
                  <a:pt x="379" y="79"/>
                  <a:pt x="379" y="79"/>
                </a:cubicBezTo>
                <a:cubicBezTo>
                  <a:pt x="379" y="79"/>
                  <a:pt x="379" y="79"/>
                  <a:pt x="379" y="79"/>
                </a:cubicBezTo>
                <a:cubicBezTo>
                  <a:pt x="379" y="79"/>
                  <a:pt x="379" y="79"/>
                  <a:pt x="379" y="79"/>
                </a:cubicBezTo>
                <a:cubicBezTo>
                  <a:pt x="378" y="78"/>
                  <a:pt x="377" y="76"/>
                  <a:pt x="376" y="75"/>
                </a:cubicBezTo>
                <a:cubicBezTo>
                  <a:pt x="376" y="75"/>
                  <a:pt x="376" y="75"/>
                  <a:pt x="376" y="75"/>
                </a:cubicBezTo>
                <a:cubicBezTo>
                  <a:pt x="376" y="75"/>
                  <a:pt x="375" y="75"/>
                  <a:pt x="375" y="75"/>
                </a:cubicBezTo>
                <a:cubicBezTo>
                  <a:pt x="375" y="75"/>
                  <a:pt x="375" y="75"/>
                  <a:pt x="375" y="75"/>
                </a:cubicBezTo>
                <a:cubicBezTo>
                  <a:pt x="375" y="75"/>
                  <a:pt x="375" y="75"/>
                  <a:pt x="375" y="74"/>
                </a:cubicBezTo>
                <a:cubicBezTo>
                  <a:pt x="375" y="74"/>
                  <a:pt x="375" y="74"/>
                  <a:pt x="375" y="74"/>
                </a:cubicBezTo>
                <a:cubicBezTo>
                  <a:pt x="375" y="74"/>
                  <a:pt x="375" y="74"/>
                  <a:pt x="375" y="74"/>
                </a:cubicBezTo>
                <a:cubicBezTo>
                  <a:pt x="375" y="74"/>
                  <a:pt x="375" y="74"/>
                  <a:pt x="375" y="74"/>
                </a:cubicBezTo>
                <a:cubicBezTo>
                  <a:pt x="375" y="74"/>
                  <a:pt x="375" y="74"/>
                  <a:pt x="375" y="74"/>
                </a:cubicBezTo>
                <a:cubicBezTo>
                  <a:pt x="375" y="74"/>
                  <a:pt x="375" y="74"/>
                  <a:pt x="375" y="74"/>
                </a:cubicBezTo>
                <a:cubicBezTo>
                  <a:pt x="375" y="74"/>
                  <a:pt x="375" y="74"/>
                  <a:pt x="374" y="74"/>
                </a:cubicBezTo>
                <a:cubicBezTo>
                  <a:pt x="374" y="74"/>
                  <a:pt x="374" y="74"/>
                  <a:pt x="374" y="74"/>
                </a:cubicBezTo>
                <a:cubicBezTo>
                  <a:pt x="374" y="74"/>
                  <a:pt x="374" y="74"/>
                  <a:pt x="374" y="73"/>
                </a:cubicBezTo>
                <a:cubicBezTo>
                  <a:pt x="374" y="73"/>
                  <a:pt x="374" y="73"/>
                  <a:pt x="374" y="73"/>
                </a:cubicBezTo>
                <a:cubicBezTo>
                  <a:pt x="374" y="73"/>
                  <a:pt x="374" y="73"/>
                  <a:pt x="374" y="73"/>
                </a:cubicBezTo>
                <a:cubicBezTo>
                  <a:pt x="374" y="73"/>
                  <a:pt x="374" y="73"/>
                  <a:pt x="374" y="73"/>
                </a:cubicBezTo>
                <a:cubicBezTo>
                  <a:pt x="373" y="72"/>
                  <a:pt x="372" y="71"/>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69"/>
                  <a:pt x="371" y="69"/>
                </a:cubicBezTo>
                <a:cubicBezTo>
                  <a:pt x="371" y="69"/>
                  <a:pt x="371" y="69"/>
                  <a:pt x="371" y="69"/>
                </a:cubicBezTo>
                <a:cubicBezTo>
                  <a:pt x="371" y="69"/>
                  <a:pt x="371" y="69"/>
                  <a:pt x="370" y="69"/>
                </a:cubicBezTo>
                <a:cubicBezTo>
                  <a:pt x="370" y="69"/>
                  <a:pt x="370" y="69"/>
                  <a:pt x="370" y="69"/>
                </a:cubicBezTo>
                <a:cubicBezTo>
                  <a:pt x="370" y="69"/>
                  <a:pt x="370" y="69"/>
                  <a:pt x="370" y="69"/>
                </a:cubicBezTo>
                <a:cubicBezTo>
                  <a:pt x="370" y="69"/>
                  <a:pt x="370" y="69"/>
                  <a:pt x="370" y="69"/>
                </a:cubicBezTo>
                <a:cubicBezTo>
                  <a:pt x="370" y="68"/>
                  <a:pt x="369" y="67"/>
                  <a:pt x="368" y="67"/>
                </a:cubicBezTo>
                <a:cubicBezTo>
                  <a:pt x="367" y="65"/>
                  <a:pt x="365" y="64"/>
                  <a:pt x="363" y="64"/>
                </a:cubicBezTo>
                <a:close/>
                <a:moveTo>
                  <a:pt x="295" y="17"/>
                </a:moveTo>
                <a:cubicBezTo>
                  <a:pt x="292" y="17"/>
                  <a:pt x="290" y="18"/>
                  <a:pt x="289" y="21"/>
                </a:cubicBezTo>
                <a:cubicBezTo>
                  <a:pt x="287" y="25"/>
                  <a:pt x="289" y="29"/>
                  <a:pt x="292" y="30"/>
                </a:cubicBezTo>
                <a:cubicBezTo>
                  <a:pt x="305" y="36"/>
                  <a:pt x="316" y="42"/>
                  <a:pt x="327" y="50"/>
                </a:cubicBezTo>
                <a:cubicBezTo>
                  <a:pt x="329" y="51"/>
                  <a:pt x="330" y="51"/>
                  <a:pt x="331" y="51"/>
                </a:cubicBezTo>
                <a:cubicBezTo>
                  <a:pt x="334" y="51"/>
                  <a:pt x="336" y="50"/>
                  <a:pt x="337" y="48"/>
                </a:cubicBezTo>
                <a:cubicBezTo>
                  <a:pt x="340" y="45"/>
                  <a:pt x="339" y="41"/>
                  <a:pt x="336" y="38"/>
                </a:cubicBezTo>
                <a:cubicBezTo>
                  <a:pt x="335" y="38"/>
                  <a:pt x="335" y="38"/>
                  <a:pt x="335" y="38"/>
                </a:cubicBezTo>
                <a:cubicBezTo>
                  <a:pt x="335" y="38"/>
                  <a:pt x="335" y="38"/>
                  <a:pt x="335" y="38"/>
                </a:cubicBezTo>
                <a:cubicBezTo>
                  <a:pt x="335" y="38"/>
                  <a:pt x="335" y="38"/>
                  <a:pt x="335" y="38"/>
                </a:cubicBezTo>
                <a:cubicBezTo>
                  <a:pt x="335" y="38"/>
                  <a:pt x="335" y="38"/>
                  <a:pt x="335" y="38"/>
                </a:cubicBezTo>
                <a:cubicBezTo>
                  <a:pt x="335" y="38"/>
                  <a:pt x="335" y="38"/>
                  <a:pt x="335" y="38"/>
                </a:cubicBezTo>
                <a:cubicBezTo>
                  <a:pt x="335" y="38"/>
                  <a:pt x="335" y="38"/>
                  <a:pt x="335" y="38"/>
                </a:cubicBezTo>
                <a:cubicBezTo>
                  <a:pt x="335" y="38"/>
                  <a:pt x="335" y="38"/>
                  <a:pt x="335" y="38"/>
                </a:cubicBezTo>
                <a:cubicBezTo>
                  <a:pt x="335" y="38"/>
                  <a:pt x="335" y="38"/>
                  <a:pt x="334" y="38"/>
                </a:cubicBezTo>
                <a:cubicBezTo>
                  <a:pt x="334" y="38"/>
                  <a:pt x="334" y="38"/>
                  <a:pt x="334" y="38"/>
                </a:cubicBezTo>
                <a:cubicBezTo>
                  <a:pt x="334" y="37"/>
                  <a:pt x="334" y="37"/>
                  <a:pt x="334" y="37"/>
                </a:cubicBezTo>
                <a:cubicBezTo>
                  <a:pt x="334" y="37"/>
                  <a:pt x="334" y="37"/>
                  <a:pt x="334" y="37"/>
                </a:cubicBezTo>
                <a:cubicBezTo>
                  <a:pt x="334" y="37"/>
                  <a:pt x="334" y="37"/>
                  <a:pt x="334" y="37"/>
                </a:cubicBezTo>
                <a:cubicBezTo>
                  <a:pt x="334" y="37"/>
                  <a:pt x="334" y="37"/>
                  <a:pt x="334" y="37"/>
                </a:cubicBezTo>
                <a:cubicBezTo>
                  <a:pt x="334" y="37"/>
                  <a:pt x="334" y="37"/>
                  <a:pt x="334" y="37"/>
                </a:cubicBezTo>
                <a:cubicBezTo>
                  <a:pt x="334" y="37"/>
                  <a:pt x="334" y="37"/>
                  <a:pt x="334" y="37"/>
                </a:cubicBezTo>
                <a:cubicBezTo>
                  <a:pt x="333" y="37"/>
                  <a:pt x="333" y="37"/>
                  <a:pt x="333" y="37"/>
                </a:cubicBezTo>
                <a:cubicBezTo>
                  <a:pt x="333" y="37"/>
                  <a:pt x="333" y="37"/>
                  <a:pt x="333" y="37"/>
                </a:cubicBezTo>
                <a:cubicBezTo>
                  <a:pt x="333" y="37"/>
                  <a:pt x="333" y="37"/>
                  <a:pt x="333" y="37"/>
                </a:cubicBezTo>
                <a:cubicBezTo>
                  <a:pt x="333" y="37"/>
                  <a:pt x="333" y="37"/>
                  <a:pt x="333" y="37"/>
                </a:cubicBezTo>
                <a:cubicBezTo>
                  <a:pt x="333" y="37"/>
                  <a:pt x="333" y="37"/>
                  <a:pt x="333" y="36"/>
                </a:cubicBezTo>
                <a:cubicBezTo>
                  <a:pt x="333" y="36"/>
                  <a:pt x="333" y="36"/>
                  <a:pt x="333" y="36"/>
                </a:cubicBezTo>
                <a:cubicBezTo>
                  <a:pt x="333" y="36"/>
                  <a:pt x="333" y="36"/>
                  <a:pt x="333" y="36"/>
                </a:cubicBezTo>
                <a:cubicBezTo>
                  <a:pt x="333" y="36"/>
                  <a:pt x="332" y="36"/>
                  <a:pt x="332" y="36"/>
                </a:cubicBezTo>
                <a:cubicBezTo>
                  <a:pt x="332" y="36"/>
                  <a:pt x="332" y="36"/>
                  <a:pt x="332" y="36"/>
                </a:cubicBezTo>
                <a:cubicBezTo>
                  <a:pt x="332" y="36"/>
                  <a:pt x="332" y="36"/>
                  <a:pt x="332" y="36"/>
                </a:cubicBezTo>
                <a:cubicBezTo>
                  <a:pt x="332" y="36"/>
                  <a:pt x="332" y="36"/>
                  <a:pt x="332" y="36"/>
                </a:cubicBezTo>
                <a:cubicBezTo>
                  <a:pt x="332" y="36"/>
                  <a:pt x="332" y="36"/>
                  <a:pt x="332" y="36"/>
                </a:cubicBezTo>
                <a:cubicBezTo>
                  <a:pt x="332" y="36"/>
                  <a:pt x="332" y="36"/>
                  <a:pt x="332" y="36"/>
                </a:cubicBezTo>
                <a:cubicBezTo>
                  <a:pt x="332" y="36"/>
                  <a:pt x="332" y="36"/>
                  <a:pt x="332" y="36"/>
                </a:cubicBezTo>
                <a:cubicBezTo>
                  <a:pt x="332" y="36"/>
                  <a:pt x="331" y="36"/>
                  <a:pt x="331" y="36"/>
                </a:cubicBezTo>
                <a:cubicBezTo>
                  <a:pt x="331" y="36"/>
                  <a:pt x="331" y="36"/>
                  <a:pt x="331" y="36"/>
                </a:cubicBezTo>
                <a:cubicBezTo>
                  <a:pt x="331" y="35"/>
                  <a:pt x="330" y="34"/>
                  <a:pt x="329" y="34"/>
                </a:cubicBezTo>
                <a:cubicBezTo>
                  <a:pt x="329" y="34"/>
                  <a:pt x="329" y="34"/>
                  <a:pt x="329" y="34"/>
                </a:cubicBezTo>
                <a:cubicBezTo>
                  <a:pt x="329" y="34"/>
                  <a:pt x="329" y="34"/>
                  <a:pt x="329" y="34"/>
                </a:cubicBezTo>
                <a:cubicBezTo>
                  <a:pt x="329" y="34"/>
                  <a:pt x="329" y="34"/>
                  <a:pt x="329" y="34"/>
                </a:cubicBezTo>
                <a:cubicBezTo>
                  <a:pt x="328" y="34"/>
                  <a:pt x="328" y="34"/>
                  <a:pt x="328" y="33"/>
                </a:cubicBezTo>
                <a:cubicBezTo>
                  <a:pt x="328" y="33"/>
                  <a:pt x="328" y="33"/>
                  <a:pt x="328" y="33"/>
                </a:cubicBezTo>
                <a:cubicBezTo>
                  <a:pt x="328" y="33"/>
                  <a:pt x="328" y="33"/>
                  <a:pt x="328" y="33"/>
                </a:cubicBezTo>
                <a:cubicBezTo>
                  <a:pt x="328" y="33"/>
                  <a:pt x="328" y="33"/>
                  <a:pt x="328" y="33"/>
                </a:cubicBezTo>
                <a:cubicBezTo>
                  <a:pt x="328" y="33"/>
                  <a:pt x="328" y="33"/>
                  <a:pt x="328" y="33"/>
                </a:cubicBezTo>
                <a:cubicBezTo>
                  <a:pt x="328" y="33"/>
                  <a:pt x="328" y="33"/>
                  <a:pt x="328" y="33"/>
                </a:cubicBezTo>
                <a:cubicBezTo>
                  <a:pt x="328" y="33"/>
                  <a:pt x="328" y="33"/>
                  <a:pt x="327" y="33"/>
                </a:cubicBezTo>
                <a:cubicBezTo>
                  <a:pt x="327" y="33"/>
                  <a:pt x="327" y="33"/>
                  <a:pt x="327" y="33"/>
                </a:cubicBezTo>
                <a:cubicBezTo>
                  <a:pt x="327" y="33"/>
                  <a:pt x="327" y="33"/>
                  <a:pt x="327" y="33"/>
                </a:cubicBezTo>
                <a:cubicBezTo>
                  <a:pt x="327" y="33"/>
                  <a:pt x="327" y="33"/>
                  <a:pt x="327" y="33"/>
                </a:cubicBezTo>
                <a:cubicBezTo>
                  <a:pt x="327" y="33"/>
                  <a:pt x="327" y="33"/>
                  <a:pt x="327" y="33"/>
                </a:cubicBezTo>
                <a:cubicBezTo>
                  <a:pt x="327" y="33"/>
                  <a:pt x="327" y="33"/>
                  <a:pt x="327" y="33"/>
                </a:cubicBezTo>
                <a:cubicBezTo>
                  <a:pt x="327" y="33"/>
                  <a:pt x="327" y="32"/>
                  <a:pt x="327" y="32"/>
                </a:cubicBezTo>
                <a:cubicBezTo>
                  <a:pt x="327" y="32"/>
                  <a:pt x="327" y="32"/>
                  <a:pt x="327"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6" y="32"/>
                  <a:pt x="325" y="32"/>
                </a:cubicBezTo>
                <a:cubicBezTo>
                  <a:pt x="325" y="32"/>
                  <a:pt x="325" y="32"/>
                  <a:pt x="325" y="32"/>
                </a:cubicBezTo>
                <a:cubicBezTo>
                  <a:pt x="325" y="31"/>
                  <a:pt x="324" y="31"/>
                  <a:pt x="323" y="30"/>
                </a:cubicBezTo>
                <a:cubicBezTo>
                  <a:pt x="323" y="30"/>
                  <a:pt x="323" y="30"/>
                  <a:pt x="323" y="30"/>
                </a:cubicBezTo>
                <a:cubicBezTo>
                  <a:pt x="323" y="30"/>
                  <a:pt x="323" y="30"/>
                  <a:pt x="323" y="30"/>
                </a:cubicBezTo>
                <a:cubicBezTo>
                  <a:pt x="323" y="30"/>
                  <a:pt x="323" y="30"/>
                  <a:pt x="323" y="30"/>
                </a:cubicBezTo>
                <a:cubicBezTo>
                  <a:pt x="323" y="30"/>
                  <a:pt x="323" y="30"/>
                  <a:pt x="323" y="30"/>
                </a:cubicBezTo>
                <a:cubicBezTo>
                  <a:pt x="323" y="30"/>
                  <a:pt x="323" y="30"/>
                  <a:pt x="323" y="30"/>
                </a:cubicBezTo>
                <a:cubicBezTo>
                  <a:pt x="322" y="30"/>
                  <a:pt x="322" y="30"/>
                  <a:pt x="322" y="30"/>
                </a:cubicBezTo>
                <a:cubicBezTo>
                  <a:pt x="322" y="30"/>
                  <a:pt x="322" y="30"/>
                  <a:pt x="322" y="30"/>
                </a:cubicBezTo>
                <a:cubicBezTo>
                  <a:pt x="322" y="30"/>
                  <a:pt x="322" y="30"/>
                  <a:pt x="322" y="30"/>
                </a:cubicBezTo>
                <a:cubicBezTo>
                  <a:pt x="322" y="30"/>
                  <a:pt x="322" y="30"/>
                  <a:pt x="322" y="30"/>
                </a:cubicBezTo>
                <a:cubicBezTo>
                  <a:pt x="322" y="30"/>
                  <a:pt x="322" y="29"/>
                  <a:pt x="322" y="29"/>
                </a:cubicBezTo>
                <a:cubicBezTo>
                  <a:pt x="322" y="29"/>
                  <a:pt x="322" y="29"/>
                  <a:pt x="322" y="29"/>
                </a:cubicBezTo>
                <a:cubicBezTo>
                  <a:pt x="322" y="29"/>
                  <a:pt x="322"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0" y="29"/>
                  <a:pt x="320" y="29"/>
                  <a:pt x="320" y="29"/>
                </a:cubicBezTo>
                <a:cubicBezTo>
                  <a:pt x="320" y="29"/>
                  <a:pt x="320" y="29"/>
                  <a:pt x="320" y="29"/>
                </a:cubicBezTo>
                <a:cubicBezTo>
                  <a:pt x="320" y="28"/>
                  <a:pt x="320" y="28"/>
                  <a:pt x="320" y="28"/>
                </a:cubicBezTo>
                <a:cubicBezTo>
                  <a:pt x="320" y="28"/>
                  <a:pt x="320" y="28"/>
                  <a:pt x="320" y="28"/>
                </a:cubicBezTo>
                <a:cubicBezTo>
                  <a:pt x="320" y="28"/>
                  <a:pt x="320" y="28"/>
                  <a:pt x="320" y="28"/>
                </a:cubicBezTo>
                <a:cubicBezTo>
                  <a:pt x="320" y="28"/>
                  <a:pt x="320" y="28"/>
                  <a:pt x="320" y="28"/>
                </a:cubicBezTo>
                <a:cubicBezTo>
                  <a:pt x="320" y="28"/>
                  <a:pt x="320" y="28"/>
                  <a:pt x="319" y="28"/>
                </a:cubicBezTo>
                <a:cubicBezTo>
                  <a:pt x="319" y="28"/>
                  <a:pt x="319" y="28"/>
                  <a:pt x="319" y="28"/>
                </a:cubicBezTo>
                <a:cubicBezTo>
                  <a:pt x="319" y="28"/>
                  <a:pt x="319" y="28"/>
                  <a:pt x="319" y="28"/>
                </a:cubicBezTo>
                <a:cubicBezTo>
                  <a:pt x="319" y="28"/>
                  <a:pt x="319" y="28"/>
                  <a:pt x="319" y="28"/>
                </a:cubicBezTo>
                <a:cubicBezTo>
                  <a:pt x="319" y="28"/>
                  <a:pt x="319" y="28"/>
                  <a:pt x="319" y="28"/>
                </a:cubicBezTo>
                <a:cubicBezTo>
                  <a:pt x="319" y="28"/>
                  <a:pt x="319" y="28"/>
                  <a:pt x="319" y="28"/>
                </a:cubicBezTo>
                <a:cubicBezTo>
                  <a:pt x="319" y="28"/>
                  <a:pt x="319" y="28"/>
                  <a:pt x="319" y="28"/>
                </a:cubicBezTo>
                <a:cubicBezTo>
                  <a:pt x="319" y="28"/>
                  <a:pt x="319" y="28"/>
                  <a:pt x="319" y="28"/>
                </a:cubicBezTo>
                <a:cubicBezTo>
                  <a:pt x="318" y="27"/>
                  <a:pt x="318" y="27"/>
                  <a:pt x="318" y="27"/>
                </a:cubicBezTo>
                <a:cubicBezTo>
                  <a:pt x="318" y="27"/>
                  <a:pt x="318" y="27"/>
                  <a:pt x="318" y="27"/>
                </a:cubicBezTo>
                <a:cubicBezTo>
                  <a:pt x="318" y="27"/>
                  <a:pt x="317" y="27"/>
                  <a:pt x="317" y="27"/>
                </a:cubicBezTo>
                <a:cubicBezTo>
                  <a:pt x="317" y="27"/>
                  <a:pt x="317" y="27"/>
                  <a:pt x="317" y="27"/>
                </a:cubicBezTo>
                <a:cubicBezTo>
                  <a:pt x="317" y="27"/>
                  <a:pt x="317" y="27"/>
                  <a:pt x="317" y="27"/>
                </a:cubicBezTo>
                <a:cubicBezTo>
                  <a:pt x="317" y="27"/>
                  <a:pt x="317" y="27"/>
                  <a:pt x="317" y="27"/>
                </a:cubicBezTo>
                <a:cubicBezTo>
                  <a:pt x="317" y="27"/>
                  <a:pt x="317" y="27"/>
                  <a:pt x="317" y="27"/>
                </a:cubicBezTo>
                <a:cubicBezTo>
                  <a:pt x="317" y="27"/>
                  <a:pt x="317" y="27"/>
                  <a:pt x="317" y="26"/>
                </a:cubicBezTo>
                <a:cubicBezTo>
                  <a:pt x="317" y="26"/>
                  <a:pt x="317" y="26"/>
                  <a:pt x="316"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5" y="26"/>
                </a:cubicBezTo>
                <a:cubicBezTo>
                  <a:pt x="315" y="26"/>
                  <a:pt x="315" y="26"/>
                  <a:pt x="315" y="26"/>
                </a:cubicBezTo>
                <a:cubicBezTo>
                  <a:pt x="315" y="26"/>
                  <a:pt x="315" y="26"/>
                  <a:pt x="315" y="26"/>
                </a:cubicBezTo>
                <a:cubicBezTo>
                  <a:pt x="315" y="26"/>
                  <a:pt x="315" y="26"/>
                  <a:pt x="315" y="26"/>
                </a:cubicBezTo>
                <a:cubicBezTo>
                  <a:pt x="315" y="26"/>
                  <a:pt x="315" y="26"/>
                  <a:pt x="315" y="26"/>
                </a:cubicBezTo>
                <a:cubicBezTo>
                  <a:pt x="315" y="26"/>
                  <a:pt x="315" y="25"/>
                  <a:pt x="315" y="25"/>
                </a:cubicBezTo>
                <a:cubicBezTo>
                  <a:pt x="315" y="25"/>
                  <a:pt x="315" y="25"/>
                  <a:pt x="315" y="25"/>
                </a:cubicBezTo>
                <a:cubicBezTo>
                  <a:pt x="315" y="25"/>
                  <a:pt x="315"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3" y="25"/>
                </a:cubicBezTo>
                <a:cubicBezTo>
                  <a:pt x="313" y="25"/>
                  <a:pt x="313" y="25"/>
                  <a:pt x="313" y="25"/>
                </a:cubicBezTo>
                <a:cubicBezTo>
                  <a:pt x="313" y="25"/>
                  <a:pt x="313" y="25"/>
                  <a:pt x="313" y="25"/>
                </a:cubicBezTo>
                <a:cubicBezTo>
                  <a:pt x="313" y="25"/>
                  <a:pt x="313" y="25"/>
                  <a:pt x="313" y="25"/>
                </a:cubicBezTo>
                <a:cubicBezTo>
                  <a:pt x="313" y="24"/>
                  <a:pt x="313" y="24"/>
                  <a:pt x="313" y="24"/>
                </a:cubicBezTo>
                <a:cubicBezTo>
                  <a:pt x="313" y="24"/>
                  <a:pt x="313" y="24"/>
                  <a:pt x="313" y="24"/>
                </a:cubicBezTo>
                <a:cubicBezTo>
                  <a:pt x="313" y="24"/>
                  <a:pt x="313" y="24"/>
                  <a:pt x="313" y="24"/>
                </a:cubicBezTo>
                <a:cubicBezTo>
                  <a:pt x="313" y="24"/>
                  <a:pt x="313" y="24"/>
                  <a:pt x="313" y="24"/>
                </a:cubicBezTo>
                <a:cubicBezTo>
                  <a:pt x="312" y="24"/>
                  <a:pt x="312" y="24"/>
                  <a:pt x="312" y="24"/>
                </a:cubicBezTo>
                <a:cubicBezTo>
                  <a:pt x="312" y="24"/>
                  <a:pt x="312" y="24"/>
                  <a:pt x="312" y="24"/>
                </a:cubicBezTo>
                <a:cubicBezTo>
                  <a:pt x="312" y="24"/>
                  <a:pt x="312" y="24"/>
                  <a:pt x="311" y="24"/>
                </a:cubicBezTo>
                <a:cubicBezTo>
                  <a:pt x="311" y="24"/>
                  <a:pt x="311" y="24"/>
                  <a:pt x="311" y="24"/>
                </a:cubicBezTo>
                <a:cubicBezTo>
                  <a:pt x="311" y="23"/>
                  <a:pt x="311" y="23"/>
                  <a:pt x="311" y="23"/>
                </a:cubicBezTo>
                <a:cubicBezTo>
                  <a:pt x="311" y="23"/>
                  <a:pt x="311" y="23"/>
                  <a:pt x="311" y="23"/>
                </a:cubicBezTo>
                <a:cubicBezTo>
                  <a:pt x="311" y="23"/>
                  <a:pt x="311" y="23"/>
                  <a:pt x="311" y="23"/>
                </a:cubicBezTo>
                <a:cubicBezTo>
                  <a:pt x="311" y="23"/>
                  <a:pt x="311" y="23"/>
                  <a:pt x="311"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09" y="23"/>
                </a:cubicBezTo>
                <a:cubicBezTo>
                  <a:pt x="309" y="23"/>
                  <a:pt x="309" y="23"/>
                  <a:pt x="309" y="23"/>
                </a:cubicBezTo>
                <a:cubicBezTo>
                  <a:pt x="309" y="23"/>
                  <a:pt x="309" y="23"/>
                  <a:pt x="309" y="23"/>
                </a:cubicBezTo>
                <a:cubicBezTo>
                  <a:pt x="309" y="23"/>
                  <a:pt x="309" y="22"/>
                  <a:pt x="309" y="22"/>
                </a:cubicBezTo>
                <a:cubicBezTo>
                  <a:pt x="309" y="22"/>
                  <a:pt x="309" y="22"/>
                  <a:pt x="309" y="22"/>
                </a:cubicBezTo>
                <a:cubicBezTo>
                  <a:pt x="309" y="22"/>
                  <a:pt x="309" y="22"/>
                  <a:pt x="309" y="22"/>
                </a:cubicBezTo>
                <a:cubicBezTo>
                  <a:pt x="309" y="22"/>
                  <a:pt x="309" y="22"/>
                  <a:pt x="309" y="22"/>
                </a:cubicBezTo>
                <a:cubicBezTo>
                  <a:pt x="309" y="22"/>
                  <a:pt x="309" y="22"/>
                  <a:pt x="309"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7" y="22"/>
                </a:cubicBezTo>
                <a:cubicBezTo>
                  <a:pt x="307" y="22"/>
                  <a:pt x="307" y="22"/>
                  <a:pt x="307" y="22"/>
                </a:cubicBezTo>
                <a:cubicBezTo>
                  <a:pt x="307" y="22"/>
                  <a:pt x="307" y="22"/>
                  <a:pt x="307" y="21"/>
                </a:cubicBezTo>
                <a:cubicBezTo>
                  <a:pt x="307" y="21"/>
                  <a:pt x="307" y="21"/>
                  <a:pt x="307" y="21"/>
                </a:cubicBezTo>
                <a:cubicBezTo>
                  <a:pt x="307" y="21"/>
                  <a:pt x="307" y="21"/>
                  <a:pt x="307" y="21"/>
                </a:cubicBezTo>
                <a:cubicBezTo>
                  <a:pt x="307" y="21"/>
                  <a:pt x="307" y="21"/>
                  <a:pt x="307" y="21"/>
                </a:cubicBezTo>
                <a:cubicBezTo>
                  <a:pt x="307" y="21"/>
                  <a:pt x="307" y="21"/>
                  <a:pt x="307" y="21"/>
                </a:cubicBezTo>
                <a:cubicBezTo>
                  <a:pt x="307" y="21"/>
                  <a:pt x="307" y="21"/>
                  <a:pt x="307" y="21"/>
                </a:cubicBezTo>
                <a:cubicBezTo>
                  <a:pt x="306" y="21"/>
                  <a:pt x="305" y="20"/>
                  <a:pt x="304" y="20"/>
                </a:cubicBezTo>
                <a:cubicBezTo>
                  <a:pt x="304" y="20"/>
                  <a:pt x="304" y="20"/>
                  <a:pt x="304" y="20"/>
                </a:cubicBezTo>
                <a:cubicBezTo>
                  <a:pt x="304" y="20"/>
                  <a:pt x="304" y="20"/>
                  <a:pt x="304" y="20"/>
                </a:cubicBezTo>
                <a:cubicBezTo>
                  <a:pt x="304" y="20"/>
                  <a:pt x="304" y="20"/>
                  <a:pt x="304" y="20"/>
                </a:cubicBezTo>
                <a:cubicBezTo>
                  <a:pt x="304" y="20"/>
                  <a:pt x="304" y="20"/>
                  <a:pt x="304" y="20"/>
                </a:cubicBezTo>
                <a:cubicBezTo>
                  <a:pt x="304" y="20"/>
                  <a:pt x="304" y="20"/>
                  <a:pt x="304" y="20"/>
                </a:cubicBezTo>
                <a:cubicBezTo>
                  <a:pt x="304" y="20"/>
                  <a:pt x="303" y="20"/>
                  <a:pt x="303" y="20"/>
                </a:cubicBezTo>
                <a:cubicBezTo>
                  <a:pt x="303" y="20"/>
                  <a:pt x="303" y="20"/>
                  <a:pt x="303" y="20"/>
                </a:cubicBezTo>
                <a:cubicBezTo>
                  <a:pt x="303" y="20"/>
                  <a:pt x="303" y="20"/>
                  <a:pt x="303" y="20"/>
                </a:cubicBezTo>
                <a:cubicBezTo>
                  <a:pt x="303" y="20"/>
                  <a:pt x="303" y="20"/>
                  <a:pt x="303" y="20"/>
                </a:cubicBezTo>
                <a:cubicBezTo>
                  <a:pt x="303" y="19"/>
                  <a:pt x="303" y="19"/>
                  <a:pt x="303" y="19"/>
                </a:cubicBezTo>
                <a:cubicBezTo>
                  <a:pt x="303" y="19"/>
                  <a:pt x="303" y="19"/>
                  <a:pt x="303" y="19"/>
                </a:cubicBezTo>
                <a:cubicBezTo>
                  <a:pt x="303" y="19"/>
                  <a:pt x="303"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1" y="19"/>
                  <a:pt x="301" y="19"/>
                  <a:pt x="301" y="19"/>
                </a:cubicBezTo>
                <a:cubicBezTo>
                  <a:pt x="301" y="19"/>
                  <a:pt x="301" y="19"/>
                  <a:pt x="301" y="19"/>
                </a:cubicBezTo>
                <a:cubicBezTo>
                  <a:pt x="301" y="19"/>
                  <a:pt x="301" y="19"/>
                  <a:pt x="301" y="19"/>
                </a:cubicBezTo>
                <a:cubicBezTo>
                  <a:pt x="301" y="19"/>
                  <a:pt x="301" y="19"/>
                  <a:pt x="301" y="19"/>
                </a:cubicBezTo>
                <a:cubicBezTo>
                  <a:pt x="301" y="19"/>
                  <a:pt x="301" y="18"/>
                  <a:pt x="301" y="18"/>
                </a:cubicBezTo>
                <a:cubicBezTo>
                  <a:pt x="301" y="18"/>
                  <a:pt x="301" y="18"/>
                  <a:pt x="301" y="18"/>
                </a:cubicBezTo>
                <a:cubicBezTo>
                  <a:pt x="301"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300" y="18"/>
                  <a:pt x="299" y="18"/>
                  <a:pt x="299" y="18"/>
                </a:cubicBezTo>
                <a:cubicBezTo>
                  <a:pt x="299" y="18"/>
                  <a:pt x="299" y="18"/>
                  <a:pt x="298" y="17"/>
                </a:cubicBezTo>
                <a:cubicBezTo>
                  <a:pt x="298" y="17"/>
                  <a:pt x="298" y="17"/>
                  <a:pt x="298" y="17"/>
                </a:cubicBezTo>
                <a:cubicBezTo>
                  <a:pt x="298" y="17"/>
                  <a:pt x="298" y="17"/>
                  <a:pt x="298" y="17"/>
                </a:cubicBezTo>
                <a:cubicBezTo>
                  <a:pt x="298" y="17"/>
                  <a:pt x="298" y="17"/>
                  <a:pt x="298" y="17"/>
                </a:cubicBezTo>
                <a:cubicBezTo>
                  <a:pt x="298" y="17"/>
                  <a:pt x="298" y="17"/>
                  <a:pt x="298" y="17"/>
                </a:cubicBezTo>
                <a:cubicBezTo>
                  <a:pt x="297" y="17"/>
                  <a:pt x="296" y="17"/>
                  <a:pt x="295" y="17"/>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5" name="Freeform 7"/>
          <p:cNvSpPr>
            <a:spLocks noEditPoints="1"/>
          </p:cNvSpPr>
          <p:nvPr/>
        </p:nvSpPr>
        <p:spPr bwMode="auto">
          <a:xfrm>
            <a:off x="4233295" y="3111793"/>
            <a:ext cx="791022" cy="776319"/>
          </a:xfrm>
          <a:custGeom>
            <a:avLst/>
            <a:gdLst>
              <a:gd name="T0" fmla="*/ 209 w 426"/>
              <a:gd name="T1" fmla="*/ 0 h 425"/>
              <a:gd name="T2" fmla="*/ 206 w 426"/>
              <a:gd name="T3" fmla="*/ 0 h 425"/>
              <a:gd name="T4" fmla="*/ 214 w 426"/>
              <a:gd name="T5" fmla="*/ 14 h 425"/>
              <a:gd name="T6" fmla="*/ 251 w 426"/>
              <a:gd name="T7" fmla="*/ 3 h 425"/>
              <a:gd name="T8" fmla="*/ 249 w 426"/>
              <a:gd name="T9" fmla="*/ 3 h 425"/>
              <a:gd name="T10" fmla="*/ 246 w 426"/>
              <a:gd name="T11" fmla="*/ 2 h 425"/>
              <a:gd name="T12" fmla="*/ 234 w 426"/>
              <a:gd name="T13" fmla="*/ 1 h 425"/>
              <a:gd name="T14" fmla="*/ 231 w 426"/>
              <a:gd name="T15" fmla="*/ 0 h 425"/>
              <a:gd name="T16" fmla="*/ 228 w 426"/>
              <a:gd name="T17" fmla="*/ 0 h 425"/>
              <a:gd name="T18" fmla="*/ 226 w 426"/>
              <a:gd name="T19" fmla="*/ 0 h 425"/>
              <a:gd name="T20" fmla="*/ 125 w 426"/>
              <a:gd name="T21" fmla="*/ 19 h 425"/>
              <a:gd name="T22" fmla="*/ 122 w 426"/>
              <a:gd name="T23" fmla="*/ 20 h 425"/>
              <a:gd name="T24" fmla="*/ 132 w 426"/>
              <a:gd name="T25" fmla="*/ 16 h 425"/>
              <a:gd name="T26" fmla="*/ 55 w 426"/>
              <a:gd name="T27" fmla="*/ 70 h 425"/>
              <a:gd name="T28" fmla="*/ 64 w 426"/>
              <a:gd name="T29" fmla="*/ 64 h 425"/>
              <a:gd name="T30" fmla="*/ 12 w 426"/>
              <a:gd name="T31" fmla="*/ 144 h 425"/>
              <a:gd name="T32" fmla="*/ 11 w 426"/>
              <a:gd name="T33" fmla="*/ 147 h 425"/>
              <a:gd name="T34" fmla="*/ 10 w 426"/>
              <a:gd name="T35" fmla="*/ 149 h 425"/>
              <a:gd name="T36" fmla="*/ 9 w 426"/>
              <a:gd name="T37" fmla="*/ 152 h 425"/>
              <a:gd name="T38" fmla="*/ 1 w 426"/>
              <a:gd name="T39" fmla="*/ 235 h 425"/>
              <a:gd name="T40" fmla="*/ 2 w 426"/>
              <a:gd name="T41" fmla="*/ 243 h 425"/>
              <a:gd name="T42" fmla="*/ 3 w 426"/>
              <a:gd name="T43" fmla="*/ 247 h 425"/>
              <a:gd name="T44" fmla="*/ 3 w 426"/>
              <a:gd name="T45" fmla="*/ 250 h 425"/>
              <a:gd name="T46" fmla="*/ 4 w 426"/>
              <a:gd name="T47" fmla="*/ 252 h 425"/>
              <a:gd name="T48" fmla="*/ 5 w 426"/>
              <a:gd name="T49" fmla="*/ 255 h 425"/>
              <a:gd name="T50" fmla="*/ 5 w 426"/>
              <a:gd name="T51" fmla="*/ 258 h 425"/>
              <a:gd name="T52" fmla="*/ 6 w 426"/>
              <a:gd name="T53" fmla="*/ 261 h 425"/>
              <a:gd name="T54" fmla="*/ 28 w 426"/>
              <a:gd name="T55" fmla="*/ 296 h 425"/>
              <a:gd name="T56" fmla="*/ 30 w 426"/>
              <a:gd name="T57" fmla="*/ 321 h 425"/>
              <a:gd name="T58" fmla="*/ 32 w 426"/>
              <a:gd name="T59" fmla="*/ 324 h 425"/>
              <a:gd name="T60" fmla="*/ 34 w 426"/>
              <a:gd name="T61" fmla="*/ 327 h 425"/>
              <a:gd name="T62" fmla="*/ 36 w 426"/>
              <a:gd name="T63" fmla="*/ 331 h 425"/>
              <a:gd name="T64" fmla="*/ 55 w 426"/>
              <a:gd name="T65" fmla="*/ 344 h 425"/>
              <a:gd name="T66" fmla="*/ 85 w 426"/>
              <a:gd name="T67" fmla="*/ 382 h 425"/>
              <a:gd name="T68" fmla="*/ 87 w 426"/>
              <a:gd name="T69" fmla="*/ 384 h 425"/>
              <a:gd name="T70" fmla="*/ 90 w 426"/>
              <a:gd name="T71" fmla="*/ 386 h 425"/>
              <a:gd name="T72" fmla="*/ 92 w 426"/>
              <a:gd name="T73" fmla="*/ 388 h 425"/>
              <a:gd name="T74" fmla="*/ 95 w 426"/>
              <a:gd name="T75" fmla="*/ 390 h 425"/>
              <a:gd name="T76" fmla="*/ 98 w 426"/>
              <a:gd name="T77" fmla="*/ 391 h 425"/>
              <a:gd name="T78" fmla="*/ 100 w 426"/>
              <a:gd name="T79" fmla="*/ 393 h 425"/>
              <a:gd name="T80" fmla="*/ 102 w 426"/>
              <a:gd name="T81" fmla="*/ 394 h 425"/>
              <a:gd name="T82" fmla="*/ 153 w 426"/>
              <a:gd name="T83" fmla="*/ 417 h 425"/>
              <a:gd name="T84" fmla="*/ 156 w 426"/>
              <a:gd name="T85" fmla="*/ 418 h 425"/>
              <a:gd name="T86" fmla="*/ 158 w 426"/>
              <a:gd name="T87" fmla="*/ 418 h 425"/>
              <a:gd name="T88" fmla="*/ 161 w 426"/>
              <a:gd name="T89" fmla="*/ 419 h 425"/>
              <a:gd name="T90" fmla="*/ 276 w 426"/>
              <a:gd name="T91" fmla="*/ 416 h 425"/>
              <a:gd name="T92" fmla="*/ 348 w 426"/>
              <a:gd name="T93" fmla="*/ 378 h 425"/>
              <a:gd name="T94" fmla="*/ 350 w 426"/>
              <a:gd name="T95" fmla="*/ 376 h 425"/>
              <a:gd name="T96" fmla="*/ 411 w 426"/>
              <a:gd name="T97" fmla="*/ 223 h 425"/>
              <a:gd name="T98" fmla="*/ 422 w 426"/>
              <a:gd name="T99" fmla="*/ 256 h 425"/>
              <a:gd name="T100" fmla="*/ 422 w 426"/>
              <a:gd name="T101" fmla="*/ 253 h 425"/>
              <a:gd name="T102" fmla="*/ 423 w 426"/>
              <a:gd name="T103" fmla="*/ 250 h 425"/>
              <a:gd name="T104" fmla="*/ 426 w 426"/>
              <a:gd name="T105" fmla="*/ 225 h 425"/>
              <a:gd name="T106" fmla="*/ 421 w 426"/>
              <a:gd name="T107" fmla="*/ 167 h 425"/>
              <a:gd name="T108" fmla="*/ 358 w 426"/>
              <a:gd name="T109" fmla="*/ 66 h 425"/>
              <a:gd name="T110" fmla="*/ 371 w 426"/>
              <a:gd name="T111" fmla="*/ 69 h 425"/>
              <a:gd name="T112" fmla="*/ 363 w 426"/>
              <a:gd name="T113" fmla="*/ 64 h 425"/>
              <a:gd name="T114" fmla="*/ 308 w 426"/>
              <a:gd name="T115" fmla="*/ 22 h 425"/>
              <a:gd name="T116" fmla="*/ 304 w 426"/>
              <a:gd name="T117" fmla="*/ 20 h 425"/>
              <a:gd name="T118" fmla="*/ 301 w 426"/>
              <a:gd name="T119" fmla="*/ 19 h 425"/>
              <a:gd name="T120" fmla="*/ 298 w 426"/>
              <a:gd name="T121" fmla="*/ 17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26" h="425">
                <a:moveTo>
                  <a:pt x="213" y="0"/>
                </a:moveTo>
                <a:cubicBezTo>
                  <a:pt x="213" y="0"/>
                  <a:pt x="213" y="0"/>
                  <a:pt x="212" y="0"/>
                </a:cubicBezTo>
                <a:cubicBezTo>
                  <a:pt x="212" y="0"/>
                  <a:pt x="212" y="0"/>
                  <a:pt x="212" y="0"/>
                </a:cubicBezTo>
                <a:cubicBezTo>
                  <a:pt x="212" y="0"/>
                  <a:pt x="212" y="0"/>
                  <a:pt x="212" y="0"/>
                </a:cubicBezTo>
                <a:cubicBezTo>
                  <a:pt x="212" y="0"/>
                  <a:pt x="212" y="0"/>
                  <a:pt x="212" y="0"/>
                </a:cubicBezTo>
                <a:cubicBezTo>
                  <a:pt x="212" y="0"/>
                  <a:pt x="212" y="0"/>
                  <a:pt x="212" y="0"/>
                </a:cubicBezTo>
                <a:cubicBezTo>
                  <a:pt x="212" y="0"/>
                  <a:pt x="212"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0" y="0"/>
                  <a:pt x="210" y="0"/>
                </a:cubicBezTo>
                <a:cubicBezTo>
                  <a:pt x="210" y="0"/>
                  <a:pt x="210" y="0"/>
                  <a:pt x="210" y="0"/>
                </a:cubicBezTo>
                <a:cubicBezTo>
                  <a:pt x="210" y="0"/>
                  <a:pt x="210" y="0"/>
                  <a:pt x="210" y="0"/>
                </a:cubicBezTo>
                <a:cubicBezTo>
                  <a:pt x="210" y="0"/>
                  <a:pt x="210" y="0"/>
                  <a:pt x="209" y="0"/>
                </a:cubicBezTo>
                <a:cubicBezTo>
                  <a:pt x="209" y="0"/>
                  <a:pt x="209" y="0"/>
                  <a:pt x="209" y="0"/>
                </a:cubicBezTo>
                <a:cubicBezTo>
                  <a:pt x="209" y="0"/>
                  <a:pt x="209" y="0"/>
                  <a:pt x="209" y="0"/>
                </a:cubicBezTo>
                <a:cubicBezTo>
                  <a:pt x="209" y="0"/>
                  <a:pt x="209" y="0"/>
                  <a:pt x="209" y="0"/>
                </a:cubicBezTo>
                <a:cubicBezTo>
                  <a:pt x="209" y="0"/>
                  <a:pt x="209"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6" y="0"/>
                  <a:pt x="206" y="0"/>
                </a:cubicBezTo>
                <a:cubicBezTo>
                  <a:pt x="206" y="0"/>
                  <a:pt x="206" y="0"/>
                  <a:pt x="206" y="0"/>
                </a:cubicBezTo>
                <a:cubicBezTo>
                  <a:pt x="206" y="0"/>
                  <a:pt x="206" y="0"/>
                  <a:pt x="206" y="0"/>
                </a:cubicBezTo>
                <a:cubicBezTo>
                  <a:pt x="206" y="0"/>
                  <a:pt x="206" y="0"/>
                  <a:pt x="206" y="0"/>
                </a:cubicBezTo>
                <a:cubicBezTo>
                  <a:pt x="206"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4" y="0"/>
                  <a:pt x="204" y="0"/>
                </a:cubicBezTo>
                <a:cubicBezTo>
                  <a:pt x="204" y="0"/>
                  <a:pt x="204" y="0"/>
                  <a:pt x="204" y="0"/>
                </a:cubicBezTo>
                <a:cubicBezTo>
                  <a:pt x="204" y="0"/>
                  <a:pt x="204" y="0"/>
                  <a:pt x="204" y="0"/>
                </a:cubicBezTo>
                <a:cubicBezTo>
                  <a:pt x="204" y="0"/>
                  <a:pt x="204" y="0"/>
                  <a:pt x="204" y="0"/>
                </a:cubicBezTo>
                <a:cubicBezTo>
                  <a:pt x="193" y="0"/>
                  <a:pt x="181" y="2"/>
                  <a:pt x="170" y="4"/>
                </a:cubicBezTo>
                <a:cubicBezTo>
                  <a:pt x="166" y="5"/>
                  <a:pt x="164" y="9"/>
                  <a:pt x="165" y="12"/>
                </a:cubicBezTo>
                <a:cubicBezTo>
                  <a:pt x="165" y="16"/>
                  <a:pt x="168" y="18"/>
                  <a:pt x="172" y="18"/>
                </a:cubicBezTo>
                <a:cubicBezTo>
                  <a:pt x="172" y="18"/>
                  <a:pt x="173" y="18"/>
                  <a:pt x="173" y="18"/>
                </a:cubicBezTo>
                <a:cubicBezTo>
                  <a:pt x="186" y="15"/>
                  <a:pt x="200" y="14"/>
                  <a:pt x="213" y="14"/>
                </a:cubicBezTo>
                <a:cubicBezTo>
                  <a:pt x="213" y="14"/>
                  <a:pt x="214" y="14"/>
                  <a:pt x="214" y="14"/>
                </a:cubicBezTo>
                <a:cubicBezTo>
                  <a:pt x="214" y="14"/>
                  <a:pt x="214" y="14"/>
                  <a:pt x="214" y="14"/>
                </a:cubicBezTo>
                <a:cubicBezTo>
                  <a:pt x="228" y="14"/>
                  <a:pt x="241" y="16"/>
                  <a:pt x="254" y="18"/>
                </a:cubicBezTo>
                <a:cubicBezTo>
                  <a:pt x="255" y="18"/>
                  <a:pt x="255" y="18"/>
                  <a:pt x="256" y="18"/>
                </a:cubicBezTo>
                <a:cubicBezTo>
                  <a:pt x="259" y="18"/>
                  <a:pt x="262" y="16"/>
                  <a:pt x="263" y="13"/>
                </a:cubicBezTo>
                <a:cubicBezTo>
                  <a:pt x="263" y="9"/>
                  <a:pt x="261" y="5"/>
                  <a:pt x="257" y="4"/>
                </a:cubicBezTo>
                <a:cubicBezTo>
                  <a:pt x="256" y="4"/>
                  <a:pt x="255" y="4"/>
                  <a:pt x="253" y="3"/>
                </a:cubicBezTo>
                <a:cubicBezTo>
                  <a:pt x="253" y="3"/>
                  <a:pt x="253" y="3"/>
                  <a:pt x="253" y="3"/>
                </a:cubicBezTo>
                <a:cubicBezTo>
                  <a:pt x="253" y="3"/>
                  <a:pt x="253" y="3"/>
                  <a:pt x="253" y="3"/>
                </a:cubicBezTo>
                <a:cubicBezTo>
                  <a:pt x="253" y="3"/>
                  <a:pt x="253" y="3"/>
                  <a:pt x="253" y="3"/>
                </a:cubicBezTo>
                <a:cubicBezTo>
                  <a:pt x="252" y="3"/>
                  <a:pt x="252" y="3"/>
                  <a:pt x="252" y="3"/>
                </a:cubicBezTo>
                <a:cubicBezTo>
                  <a:pt x="252" y="3"/>
                  <a:pt x="252" y="3"/>
                  <a:pt x="252" y="3"/>
                </a:cubicBezTo>
                <a:cubicBezTo>
                  <a:pt x="252" y="3"/>
                  <a:pt x="252" y="3"/>
                  <a:pt x="252" y="3"/>
                </a:cubicBezTo>
                <a:cubicBezTo>
                  <a:pt x="252" y="3"/>
                  <a:pt x="252" y="3"/>
                  <a:pt x="252" y="3"/>
                </a:cubicBezTo>
                <a:cubicBezTo>
                  <a:pt x="252" y="3"/>
                  <a:pt x="252" y="3"/>
                  <a:pt x="252" y="3"/>
                </a:cubicBezTo>
                <a:cubicBezTo>
                  <a:pt x="252" y="3"/>
                  <a:pt x="252" y="3"/>
                  <a:pt x="252" y="3"/>
                </a:cubicBezTo>
                <a:cubicBezTo>
                  <a:pt x="251" y="3"/>
                  <a:pt x="251" y="3"/>
                  <a:pt x="251" y="3"/>
                </a:cubicBezTo>
                <a:cubicBezTo>
                  <a:pt x="251" y="3"/>
                  <a:pt x="251" y="3"/>
                  <a:pt x="251" y="3"/>
                </a:cubicBezTo>
                <a:cubicBezTo>
                  <a:pt x="251" y="3"/>
                  <a:pt x="251" y="3"/>
                  <a:pt x="251" y="3"/>
                </a:cubicBezTo>
                <a:cubicBezTo>
                  <a:pt x="251" y="3"/>
                  <a:pt x="251" y="3"/>
                  <a:pt x="251" y="3"/>
                </a:cubicBezTo>
                <a:cubicBezTo>
                  <a:pt x="251" y="3"/>
                  <a:pt x="251" y="3"/>
                  <a:pt x="251" y="3"/>
                </a:cubicBezTo>
                <a:cubicBezTo>
                  <a:pt x="251" y="3"/>
                  <a:pt x="251" y="3"/>
                  <a:pt x="251" y="3"/>
                </a:cubicBezTo>
                <a:cubicBezTo>
                  <a:pt x="251" y="3"/>
                  <a:pt x="250" y="3"/>
                  <a:pt x="250" y="3"/>
                </a:cubicBezTo>
                <a:cubicBezTo>
                  <a:pt x="250" y="3"/>
                  <a:pt x="250" y="3"/>
                  <a:pt x="250" y="3"/>
                </a:cubicBezTo>
                <a:cubicBezTo>
                  <a:pt x="250" y="3"/>
                  <a:pt x="250" y="3"/>
                  <a:pt x="250" y="3"/>
                </a:cubicBezTo>
                <a:cubicBezTo>
                  <a:pt x="250" y="3"/>
                  <a:pt x="250" y="3"/>
                  <a:pt x="250" y="3"/>
                </a:cubicBezTo>
                <a:cubicBezTo>
                  <a:pt x="250" y="3"/>
                  <a:pt x="250" y="3"/>
                  <a:pt x="250" y="3"/>
                </a:cubicBezTo>
                <a:cubicBezTo>
                  <a:pt x="250" y="3"/>
                  <a:pt x="250" y="3"/>
                  <a:pt x="250" y="3"/>
                </a:cubicBezTo>
                <a:cubicBezTo>
                  <a:pt x="250" y="3"/>
                  <a:pt x="250" y="3"/>
                  <a:pt x="249" y="3"/>
                </a:cubicBezTo>
                <a:cubicBezTo>
                  <a:pt x="249" y="3"/>
                  <a:pt x="249" y="3"/>
                  <a:pt x="249" y="3"/>
                </a:cubicBezTo>
                <a:cubicBezTo>
                  <a:pt x="249" y="3"/>
                  <a:pt x="249" y="3"/>
                  <a:pt x="249" y="3"/>
                </a:cubicBezTo>
                <a:cubicBezTo>
                  <a:pt x="249" y="3"/>
                  <a:pt x="249" y="3"/>
                  <a:pt x="249" y="3"/>
                </a:cubicBezTo>
                <a:cubicBezTo>
                  <a:pt x="249" y="3"/>
                  <a:pt x="249" y="3"/>
                  <a:pt x="249" y="3"/>
                </a:cubicBezTo>
                <a:cubicBezTo>
                  <a:pt x="249" y="3"/>
                  <a:pt x="249" y="3"/>
                  <a:pt x="249" y="3"/>
                </a:cubicBezTo>
                <a:cubicBezTo>
                  <a:pt x="249" y="3"/>
                  <a:pt x="249" y="3"/>
                  <a:pt x="249" y="3"/>
                </a:cubicBezTo>
                <a:cubicBezTo>
                  <a:pt x="248" y="3"/>
                  <a:pt x="248" y="3"/>
                  <a:pt x="248" y="3"/>
                </a:cubicBezTo>
                <a:cubicBezTo>
                  <a:pt x="248" y="3"/>
                  <a:pt x="248" y="3"/>
                  <a:pt x="248" y="2"/>
                </a:cubicBezTo>
                <a:cubicBezTo>
                  <a:pt x="248" y="2"/>
                  <a:pt x="248" y="2"/>
                  <a:pt x="248" y="2"/>
                </a:cubicBezTo>
                <a:cubicBezTo>
                  <a:pt x="248" y="2"/>
                  <a:pt x="248" y="2"/>
                  <a:pt x="248" y="2"/>
                </a:cubicBezTo>
                <a:cubicBezTo>
                  <a:pt x="248" y="2"/>
                  <a:pt x="248" y="2"/>
                  <a:pt x="248" y="2"/>
                </a:cubicBezTo>
                <a:cubicBezTo>
                  <a:pt x="248" y="2"/>
                  <a:pt x="248" y="2"/>
                  <a:pt x="248" y="2"/>
                </a:cubicBezTo>
                <a:cubicBezTo>
                  <a:pt x="247" y="2"/>
                  <a:pt x="247" y="2"/>
                  <a:pt x="247" y="2"/>
                </a:cubicBezTo>
                <a:cubicBezTo>
                  <a:pt x="247" y="2"/>
                  <a:pt x="247" y="2"/>
                  <a:pt x="247" y="2"/>
                </a:cubicBezTo>
                <a:cubicBezTo>
                  <a:pt x="247" y="2"/>
                  <a:pt x="247" y="2"/>
                  <a:pt x="247" y="2"/>
                </a:cubicBezTo>
                <a:cubicBezTo>
                  <a:pt x="247" y="2"/>
                  <a:pt x="247" y="2"/>
                  <a:pt x="247" y="2"/>
                </a:cubicBezTo>
                <a:cubicBezTo>
                  <a:pt x="247" y="2"/>
                  <a:pt x="247" y="2"/>
                  <a:pt x="247" y="2"/>
                </a:cubicBezTo>
                <a:cubicBezTo>
                  <a:pt x="247" y="2"/>
                  <a:pt x="247" y="2"/>
                  <a:pt x="247" y="2"/>
                </a:cubicBezTo>
                <a:cubicBezTo>
                  <a:pt x="247" y="2"/>
                  <a:pt x="246" y="2"/>
                  <a:pt x="246" y="2"/>
                </a:cubicBezTo>
                <a:cubicBezTo>
                  <a:pt x="246" y="2"/>
                  <a:pt x="246" y="2"/>
                  <a:pt x="246" y="2"/>
                </a:cubicBezTo>
                <a:cubicBezTo>
                  <a:pt x="246" y="2"/>
                  <a:pt x="246" y="2"/>
                  <a:pt x="246" y="2"/>
                </a:cubicBezTo>
                <a:cubicBezTo>
                  <a:pt x="246" y="2"/>
                  <a:pt x="246" y="2"/>
                  <a:pt x="246" y="2"/>
                </a:cubicBezTo>
                <a:cubicBezTo>
                  <a:pt x="246" y="2"/>
                  <a:pt x="246" y="2"/>
                  <a:pt x="246" y="2"/>
                </a:cubicBezTo>
                <a:cubicBezTo>
                  <a:pt x="246" y="2"/>
                  <a:pt x="246" y="2"/>
                  <a:pt x="246"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4" y="2"/>
                  <a:pt x="244" y="2"/>
                </a:cubicBezTo>
                <a:cubicBezTo>
                  <a:pt x="244" y="2"/>
                  <a:pt x="244" y="2"/>
                  <a:pt x="244" y="2"/>
                </a:cubicBezTo>
                <a:cubicBezTo>
                  <a:pt x="244" y="2"/>
                  <a:pt x="243" y="2"/>
                  <a:pt x="243" y="2"/>
                </a:cubicBezTo>
                <a:cubicBezTo>
                  <a:pt x="243" y="2"/>
                  <a:pt x="243" y="2"/>
                  <a:pt x="243" y="2"/>
                </a:cubicBezTo>
                <a:cubicBezTo>
                  <a:pt x="240" y="1"/>
                  <a:pt x="238" y="1"/>
                  <a:pt x="235" y="1"/>
                </a:cubicBezTo>
                <a:cubicBezTo>
                  <a:pt x="235" y="1"/>
                  <a:pt x="235" y="1"/>
                  <a:pt x="235" y="1"/>
                </a:cubicBezTo>
                <a:cubicBezTo>
                  <a:pt x="235" y="1"/>
                  <a:pt x="235" y="1"/>
                  <a:pt x="235" y="1"/>
                </a:cubicBezTo>
                <a:cubicBezTo>
                  <a:pt x="235" y="1"/>
                  <a:pt x="235" y="1"/>
                  <a:pt x="235" y="1"/>
                </a:cubicBezTo>
                <a:cubicBezTo>
                  <a:pt x="235" y="1"/>
                  <a:pt x="234" y="1"/>
                  <a:pt x="234" y="1"/>
                </a:cubicBezTo>
                <a:cubicBezTo>
                  <a:pt x="234" y="1"/>
                  <a:pt x="234" y="1"/>
                  <a:pt x="234" y="1"/>
                </a:cubicBezTo>
                <a:cubicBezTo>
                  <a:pt x="234" y="1"/>
                  <a:pt x="234" y="1"/>
                  <a:pt x="234" y="1"/>
                </a:cubicBezTo>
                <a:cubicBezTo>
                  <a:pt x="234" y="1"/>
                  <a:pt x="234" y="1"/>
                  <a:pt x="234" y="1"/>
                </a:cubicBezTo>
                <a:cubicBezTo>
                  <a:pt x="234" y="1"/>
                  <a:pt x="234" y="1"/>
                  <a:pt x="234" y="1"/>
                </a:cubicBezTo>
                <a:cubicBezTo>
                  <a:pt x="234" y="1"/>
                  <a:pt x="234" y="1"/>
                  <a:pt x="234" y="1"/>
                </a:cubicBezTo>
                <a:cubicBezTo>
                  <a:pt x="233" y="1"/>
                  <a:pt x="233" y="1"/>
                  <a:pt x="233" y="1"/>
                </a:cubicBezTo>
                <a:cubicBezTo>
                  <a:pt x="233" y="1"/>
                  <a:pt x="233" y="1"/>
                  <a:pt x="233" y="1"/>
                </a:cubicBezTo>
                <a:cubicBezTo>
                  <a:pt x="233" y="1"/>
                  <a:pt x="233" y="1"/>
                  <a:pt x="233" y="1"/>
                </a:cubicBezTo>
                <a:cubicBezTo>
                  <a:pt x="233" y="1"/>
                  <a:pt x="233" y="1"/>
                  <a:pt x="233" y="1"/>
                </a:cubicBezTo>
                <a:cubicBezTo>
                  <a:pt x="233" y="1"/>
                  <a:pt x="233" y="1"/>
                  <a:pt x="233" y="1"/>
                </a:cubicBezTo>
                <a:cubicBezTo>
                  <a:pt x="233" y="1"/>
                  <a:pt x="233" y="1"/>
                  <a:pt x="233" y="1"/>
                </a:cubicBezTo>
                <a:cubicBezTo>
                  <a:pt x="232" y="0"/>
                  <a:pt x="232" y="0"/>
                  <a:pt x="232" y="0"/>
                </a:cubicBezTo>
                <a:cubicBezTo>
                  <a:pt x="232" y="0"/>
                  <a:pt x="232" y="0"/>
                  <a:pt x="232" y="0"/>
                </a:cubicBezTo>
                <a:cubicBezTo>
                  <a:pt x="232" y="0"/>
                  <a:pt x="232" y="0"/>
                  <a:pt x="232" y="0"/>
                </a:cubicBezTo>
                <a:cubicBezTo>
                  <a:pt x="232" y="0"/>
                  <a:pt x="232" y="0"/>
                  <a:pt x="232" y="0"/>
                </a:cubicBezTo>
                <a:cubicBezTo>
                  <a:pt x="232" y="0"/>
                  <a:pt x="232" y="0"/>
                  <a:pt x="232" y="0"/>
                </a:cubicBezTo>
                <a:cubicBezTo>
                  <a:pt x="232" y="0"/>
                  <a:pt x="232" y="0"/>
                  <a:pt x="232" y="0"/>
                </a:cubicBezTo>
                <a:cubicBezTo>
                  <a:pt x="231" y="0"/>
                  <a:pt x="231" y="0"/>
                  <a:pt x="231" y="0"/>
                </a:cubicBezTo>
                <a:cubicBezTo>
                  <a:pt x="231" y="0"/>
                  <a:pt x="231" y="0"/>
                  <a:pt x="231" y="0"/>
                </a:cubicBezTo>
                <a:cubicBezTo>
                  <a:pt x="231" y="0"/>
                  <a:pt x="231" y="0"/>
                  <a:pt x="231" y="0"/>
                </a:cubicBezTo>
                <a:cubicBezTo>
                  <a:pt x="231" y="0"/>
                  <a:pt x="231" y="0"/>
                  <a:pt x="231" y="0"/>
                </a:cubicBezTo>
                <a:cubicBezTo>
                  <a:pt x="231" y="0"/>
                  <a:pt x="231" y="0"/>
                  <a:pt x="231" y="0"/>
                </a:cubicBezTo>
                <a:cubicBezTo>
                  <a:pt x="231" y="0"/>
                  <a:pt x="231" y="0"/>
                  <a:pt x="231"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6" y="0"/>
                  <a:pt x="226" y="0"/>
                  <a:pt x="226" y="0"/>
                </a:cubicBezTo>
                <a:cubicBezTo>
                  <a:pt x="226" y="0"/>
                  <a:pt x="226" y="0"/>
                  <a:pt x="226" y="0"/>
                </a:cubicBezTo>
                <a:cubicBezTo>
                  <a:pt x="226" y="0"/>
                  <a:pt x="226" y="0"/>
                  <a:pt x="226" y="0"/>
                </a:cubicBezTo>
                <a:cubicBezTo>
                  <a:pt x="226" y="0"/>
                  <a:pt x="226" y="0"/>
                  <a:pt x="226" y="0"/>
                </a:cubicBezTo>
                <a:cubicBezTo>
                  <a:pt x="226" y="0"/>
                  <a:pt x="226" y="0"/>
                  <a:pt x="226" y="0"/>
                </a:cubicBezTo>
                <a:cubicBezTo>
                  <a:pt x="226" y="0"/>
                  <a:pt x="226" y="0"/>
                  <a:pt x="226" y="0"/>
                </a:cubicBezTo>
                <a:cubicBezTo>
                  <a:pt x="225" y="0"/>
                  <a:pt x="225" y="0"/>
                  <a:pt x="225" y="0"/>
                </a:cubicBezTo>
                <a:cubicBezTo>
                  <a:pt x="225" y="0"/>
                  <a:pt x="225" y="0"/>
                  <a:pt x="225" y="0"/>
                </a:cubicBezTo>
                <a:cubicBezTo>
                  <a:pt x="222" y="0"/>
                  <a:pt x="218" y="0"/>
                  <a:pt x="214" y="0"/>
                </a:cubicBezTo>
                <a:cubicBezTo>
                  <a:pt x="214" y="0"/>
                  <a:pt x="214" y="0"/>
                  <a:pt x="214" y="0"/>
                </a:cubicBezTo>
                <a:cubicBezTo>
                  <a:pt x="214" y="0"/>
                  <a:pt x="214" y="0"/>
                  <a:pt x="214" y="0"/>
                </a:cubicBezTo>
                <a:cubicBezTo>
                  <a:pt x="214" y="0"/>
                  <a:pt x="213" y="0"/>
                  <a:pt x="213" y="0"/>
                </a:cubicBezTo>
                <a:cubicBezTo>
                  <a:pt x="213" y="0"/>
                  <a:pt x="213" y="0"/>
                  <a:pt x="213" y="0"/>
                </a:cubicBezTo>
                <a:close/>
                <a:moveTo>
                  <a:pt x="132" y="16"/>
                </a:moveTo>
                <a:cubicBezTo>
                  <a:pt x="131" y="16"/>
                  <a:pt x="130" y="16"/>
                  <a:pt x="129" y="17"/>
                </a:cubicBezTo>
                <a:cubicBezTo>
                  <a:pt x="129" y="17"/>
                  <a:pt x="129" y="17"/>
                  <a:pt x="129" y="17"/>
                </a:cubicBezTo>
                <a:cubicBezTo>
                  <a:pt x="129" y="17"/>
                  <a:pt x="129" y="17"/>
                  <a:pt x="129" y="17"/>
                </a:cubicBezTo>
                <a:cubicBezTo>
                  <a:pt x="127" y="18"/>
                  <a:pt x="126" y="18"/>
                  <a:pt x="125" y="19"/>
                </a:cubicBezTo>
                <a:cubicBezTo>
                  <a:pt x="125" y="19"/>
                  <a:pt x="125" y="19"/>
                  <a:pt x="125" y="19"/>
                </a:cubicBezTo>
                <a:cubicBezTo>
                  <a:pt x="125" y="19"/>
                  <a:pt x="125" y="19"/>
                  <a:pt x="125" y="19"/>
                </a:cubicBezTo>
                <a:cubicBezTo>
                  <a:pt x="125" y="19"/>
                  <a:pt x="125" y="19"/>
                  <a:pt x="125" y="19"/>
                </a:cubicBezTo>
                <a:cubicBezTo>
                  <a:pt x="125" y="19"/>
                  <a:pt x="125" y="19"/>
                  <a:pt x="125" y="19"/>
                </a:cubicBezTo>
                <a:cubicBezTo>
                  <a:pt x="125" y="19"/>
                  <a:pt x="125" y="19"/>
                  <a:pt x="125" y="19"/>
                </a:cubicBezTo>
                <a:cubicBezTo>
                  <a:pt x="125" y="19"/>
                  <a:pt x="125" y="19"/>
                  <a:pt x="124" y="19"/>
                </a:cubicBezTo>
                <a:cubicBezTo>
                  <a:pt x="124" y="19"/>
                  <a:pt x="124" y="19"/>
                  <a:pt x="124" y="19"/>
                </a:cubicBezTo>
                <a:cubicBezTo>
                  <a:pt x="124" y="19"/>
                  <a:pt x="124" y="19"/>
                  <a:pt x="124" y="19"/>
                </a:cubicBezTo>
                <a:cubicBezTo>
                  <a:pt x="124" y="19"/>
                  <a:pt x="124" y="19"/>
                  <a:pt x="124" y="19"/>
                </a:cubicBezTo>
                <a:cubicBezTo>
                  <a:pt x="124" y="19"/>
                  <a:pt x="124" y="19"/>
                  <a:pt x="124" y="19"/>
                </a:cubicBezTo>
                <a:cubicBezTo>
                  <a:pt x="124" y="19"/>
                  <a:pt x="124" y="19"/>
                  <a:pt x="124" y="19"/>
                </a:cubicBezTo>
                <a:cubicBezTo>
                  <a:pt x="124" y="19"/>
                  <a:pt x="124" y="19"/>
                  <a:pt x="124" y="19"/>
                </a:cubicBezTo>
                <a:cubicBezTo>
                  <a:pt x="124" y="19"/>
                  <a:pt x="124" y="19"/>
                  <a:pt x="123" y="19"/>
                </a:cubicBezTo>
                <a:cubicBezTo>
                  <a:pt x="123" y="19"/>
                  <a:pt x="123" y="19"/>
                  <a:pt x="123" y="19"/>
                </a:cubicBezTo>
                <a:cubicBezTo>
                  <a:pt x="123" y="20"/>
                  <a:pt x="123" y="20"/>
                  <a:pt x="123" y="20"/>
                </a:cubicBezTo>
                <a:cubicBezTo>
                  <a:pt x="123" y="20"/>
                  <a:pt x="123" y="20"/>
                  <a:pt x="123" y="20"/>
                </a:cubicBezTo>
                <a:cubicBezTo>
                  <a:pt x="123" y="20"/>
                  <a:pt x="123" y="20"/>
                  <a:pt x="123" y="20"/>
                </a:cubicBezTo>
                <a:cubicBezTo>
                  <a:pt x="123" y="20"/>
                  <a:pt x="123" y="20"/>
                  <a:pt x="123" y="20"/>
                </a:cubicBezTo>
                <a:cubicBezTo>
                  <a:pt x="123" y="20"/>
                  <a:pt x="123" y="20"/>
                  <a:pt x="123" y="20"/>
                </a:cubicBezTo>
                <a:cubicBezTo>
                  <a:pt x="122" y="20"/>
                  <a:pt x="122" y="20"/>
                  <a:pt x="122" y="20"/>
                </a:cubicBezTo>
                <a:cubicBezTo>
                  <a:pt x="122" y="20"/>
                  <a:pt x="122" y="20"/>
                  <a:pt x="122" y="20"/>
                </a:cubicBezTo>
                <a:cubicBezTo>
                  <a:pt x="122" y="20"/>
                  <a:pt x="122" y="20"/>
                  <a:pt x="122" y="20"/>
                </a:cubicBezTo>
                <a:cubicBezTo>
                  <a:pt x="122" y="20"/>
                  <a:pt x="122" y="20"/>
                  <a:pt x="122" y="20"/>
                </a:cubicBezTo>
                <a:cubicBezTo>
                  <a:pt x="122" y="20"/>
                  <a:pt x="122" y="20"/>
                  <a:pt x="122" y="20"/>
                </a:cubicBezTo>
                <a:cubicBezTo>
                  <a:pt x="122" y="20"/>
                  <a:pt x="122" y="20"/>
                  <a:pt x="122" y="20"/>
                </a:cubicBezTo>
                <a:cubicBezTo>
                  <a:pt x="122" y="20"/>
                  <a:pt x="122" y="20"/>
                  <a:pt x="122" y="20"/>
                </a:cubicBezTo>
                <a:cubicBezTo>
                  <a:pt x="121" y="20"/>
                  <a:pt x="121" y="20"/>
                  <a:pt x="121" y="20"/>
                </a:cubicBezTo>
                <a:cubicBezTo>
                  <a:pt x="121" y="20"/>
                  <a:pt x="121" y="20"/>
                  <a:pt x="121" y="20"/>
                </a:cubicBezTo>
                <a:cubicBezTo>
                  <a:pt x="121" y="21"/>
                  <a:pt x="121" y="21"/>
                  <a:pt x="121" y="21"/>
                </a:cubicBezTo>
                <a:cubicBezTo>
                  <a:pt x="121" y="21"/>
                  <a:pt x="121" y="21"/>
                  <a:pt x="121" y="21"/>
                </a:cubicBezTo>
                <a:cubicBezTo>
                  <a:pt x="121" y="21"/>
                  <a:pt x="121" y="21"/>
                  <a:pt x="121" y="21"/>
                </a:cubicBezTo>
                <a:cubicBezTo>
                  <a:pt x="121" y="21"/>
                  <a:pt x="121" y="21"/>
                  <a:pt x="121" y="21"/>
                </a:cubicBezTo>
                <a:cubicBezTo>
                  <a:pt x="110" y="26"/>
                  <a:pt x="101" y="31"/>
                  <a:pt x="92" y="38"/>
                </a:cubicBezTo>
                <a:cubicBezTo>
                  <a:pt x="88" y="40"/>
                  <a:pt x="88" y="44"/>
                  <a:pt x="90" y="48"/>
                </a:cubicBezTo>
                <a:cubicBezTo>
                  <a:pt x="91" y="50"/>
                  <a:pt x="93" y="51"/>
                  <a:pt x="96" y="51"/>
                </a:cubicBezTo>
                <a:cubicBezTo>
                  <a:pt x="97" y="51"/>
                  <a:pt x="99" y="50"/>
                  <a:pt x="100" y="50"/>
                </a:cubicBezTo>
                <a:cubicBezTo>
                  <a:pt x="111" y="42"/>
                  <a:pt x="123" y="35"/>
                  <a:pt x="135" y="30"/>
                </a:cubicBezTo>
                <a:cubicBezTo>
                  <a:pt x="139" y="28"/>
                  <a:pt x="140" y="24"/>
                  <a:pt x="139" y="21"/>
                </a:cubicBezTo>
                <a:cubicBezTo>
                  <a:pt x="138" y="18"/>
                  <a:pt x="135" y="16"/>
                  <a:pt x="132" y="16"/>
                </a:cubicBezTo>
                <a:close/>
                <a:moveTo>
                  <a:pt x="64" y="64"/>
                </a:moveTo>
                <a:cubicBezTo>
                  <a:pt x="62" y="64"/>
                  <a:pt x="60" y="64"/>
                  <a:pt x="59" y="66"/>
                </a:cubicBezTo>
                <a:cubicBezTo>
                  <a:pt x="58" y="66"/>
                  <a:pt x="58" y="67"/>
                  <a:pt x="58" y="67"/>
                </a:cubicBezTo>
                <a:cubicBezTo>
                  <a:pt x="58" y="67"/>
                  <a:pt x="58" y="67"/>
                  <a:pt x="58" y="67"/>
                </a:cubicBezTo>
                <a:cubicBezTo>
                  <a:pt x="57" y="68"/>
                  <a:pt x="57" y="68"/>
                  <a:pt x="56" y="68"/>
                </a:cubicBezTo>
                <a:cubicBezTo>
                  <a:pt x="56" y="68"/>
                  <a:pt x="56" y="68"/>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1"/>
                </a:cubicBezTo>
                <a:cubicBezTo>
                  <a:pt x="55" y="71"/>
                  <a:pt x="55"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46" y="80"/>
                  <a:pt x="39" y="90"/>
                  <a:pt x="33" y="100"/>
                </a:cubicBezTo>
                <a:cubicBezTo>
                  <a:pt x="30" y="103"/>
                  <a:pt x="31" y="108"/>
                  <a:pt x="35" y="110"/>
                </a:cubicBezTo>
                <a:cubicBezTo>
                  <a:pt x="36" y="110"/>
                  <a:pt x="37" y="111"/>
                  <a:pt x="39" y="111"/>
                </a:cubicBezTo>
                <a:cubicBezTo>
                  <a:pt x="41" y="111"/>
                  <a:pt x="43" y="110"/>
                  <a:pt x="45" y="107"/>
                </a:cubicBezTo>
                <a:cubicBezTo>
                  <a:pt x="52" y="96"/>
                  <a:pt x="60" y="85"/>
                  <a:pt x="69" y="76"/>
                </a:cubicBezTo>
                <a:cubicBezTo>
                  <a:pt x="72" y="73"/>
                  <a:pt x="72" y="68"/>
                  <a:pt x="69" y="66"/>
                </a:cubicBezTo>
                <a:cubicBezTo>
                  <a:pt x="68" y="64"/>
                  <a:pt x="66" y="64"/>
                  <a:pt x="64" y="64"/>
                </a:cubicBezTo>
                <a:close/>
                <a:moveTo>
                  <a:pt x="20" y="134"/>
                </a:moveTo>
                <a:cubicBezTo>
                  <a:pt x="17" y="134"/>
                  <a:pt x="15" y="135"/>
                  <a:pt x="14" y="138"/>
                </a:cubicBezTo>
                <a:cubicBezTo>
                  <a:pt x="13" y="140"/>
                  <a:pt x="13" y="141"/>
                  <a:pt x="12"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2" y="143"/>
                </a:cubicBezTo>
                <a:cubicBezTo>
                  <a:pt x="12" y="143"/>
                  <a:pt x="12" y="143"/>
                  <a:pt x="12" y="143"/>
                </a:cubicBezTo>
                <a:cubicBezTo>
                  <a:pt x="12" y="143"/>
                  <a:pt x="12" y="143"/>
                  <a:pt x="12" y="143"/>
                </a:cubicBezTo>
                <a:cubicBezTo>
                  <a:pt x="12" y="143"/>
                  <a:pt x="12" y="143"/>
                  <a:pt x="12" y="143"/>
                </a:cubicBezTo>
                <a:cubicBezTo>
                  <a:pt x="12" y="143"/>
                  <a:pt x="12" y="143"/>
                  <a:pt x="12" y="143"/>
                </a:cubicBezTo>
                <a:cubicBezTo>
                  <a:pt x="12" y="143"/>
                  <a:pt x="12" y="143"/>
                  <a:pt x="12" y="143"/>
                </a:cubicBezTo>
                <a:cubicBezTo>
                  <a:pt x="12" y="143"/>
                  <a:pt x="12" y="144"/>
                  <a:pt x="12" y="144"/>
                </a:cubicBezTo>
                <a:cubicBezTo>
                  <a:pt x="12" y="144"/>
                  <a:pt x="12" y="144"/>
                  <a:pt x="12" y="144"/>
                </a:cubicBezTo>
                <a:cubicBezTo>
                  <a:pt x="12" y="144"/>
                  <a:pt x="12" y="144"/>
                  <a:pt x="12" y="144"/>
                </a:cubicBezTo>
                <a:cubicBezTo>
                  <a:pt x="12" y="144"/>
                  <a:pt x="12" y="144"/>
                  <a:pt x="12" y="144"/>
                </a:cubicBezTo>
                <a:cubicBezTo>
                  <a:pt x="12" y="144"/>
                  <a:pt x="11" y="144"/>
                  <a:pt x="11" y="144"/>
                </a:cubicBezTo>
                <a:cubicBezTo>
                  <a:pt x="11" y="144"/>
                  <a:pt x="11" y="144"/>
                  <a:pt x="11" y="144"/>
                </a:cubicBezTo>
                <a:cubicBezTo>
                  <a:pt x="11" y="144"/>
                  <a:pt x="11" y="144"/>
                  <a:pt x="11" y="145"/>
                </a:cubicBezTo>
                <a:cubicBezTo>
                  <a:pt x="11" y="145"/>
                  <a:pt x="11" y="145"/>
                  <a:pt x="11" y="145"/>
                </a:cubicBezTo>
                <a:cubicBezTo>
                  <a:pt x="11" y="145"/>
                  <a:pt x="11" y="145"/>
                  <a:pt x="11" y="145"/>
                </a:cubicBezTo>
                <a:cubicBezTo>
                  <a:pt x="11" y="145"/>
                  <a:pt x="11" y="145"/>
                  <a:pt x="11" y="145"/>
                </a:cubicBezTo>
                <a:cubicBezTo>
                  <a:pt x="11" y="145"/>
                  <a:pt x="11" y="145"/>
                  <a:pt x="11" y="145"/>
                </a:cubicBezTo>
                <a:cubicBezTo>
                  <a:pt x="11" y="145"/>
                  <a:pt x="11" y="145"/>
                  <a:pt x="11" y="145"/>
                </a:cubicBezTo>
                <a:cubicBezTo>
                  <a:pt x="11" y="145"/>
                  <a:pt x="11" y="145"/>
                  <a:pt x="11" y="145"/>
                </a:cubicBezTo>
                <a:cubicBezTo>
                  <a:pt x="11" y="145"/>
                  <a:pt x="11" y="146"/>
                  <a:pt x="11" y="146"/>
                </a:cubicBezTo>
                <a:cubicBezTo>
                  <a:pt x="11" y="146"/>
                  <a:pt x="11" y="146"/>
                  <a:pt x="11" y="146"/>
                </a:cubicBezTo>
                <a:cubicBezTo>
                  <a:pt x="11" y="146"/>
                  <a:pt x="11" y="146"/>
                  <a:pt x="11" y="146"/>
                </a:cubicBezTo>
                <a:cubicBezTo>
                  <a:pt x="11" y="146"/>
                  <a:pt x="11" y="146"/>
                  <a:pt x="11" y="146"/>
                </a:cubicBezTo>
                <a:cubicBezTo>
                  <a:pt x="11" y="146"/>
                  <a:pt x="11" y="146"/>
                  <a:pt x="11" y="146"/>
                </a:cubicBezTo>
                <a:cubicBezTo>
                  <a:pt x="11" y="146"/>
                  <a:pt x="11" y="146"/>
                  <a:pt x="11" y="146"/>
                </a:cubicBezTo>
                <a:cubicBezTo>
                  <a:pt x="11" y="146"/>
                  <a:pt x="11" y="146"/>
                  <a:pt x="11" y="147"/>
                </a:cubicBezTo>
                <a:cubicBezTo>
                  <a:pt x="11" y="147"/>
                  <a:pt x="11" y="147"/>
                  <a:pt x="11" y="147"/>
                </a:cubicBezTo>
                <a:cubicBezTo>
                  <a:pt x="11" y="147"/>
                  <a:pt x="11" y="147"/>
                  <a:pt x="11" y="147"/>
                </a:cubicBezTo>
                <a:cubicBezTo>
                  <a:pt x="11" y="147"/>
                  <a:pt x="11" y="147"/>
                  <a:pt x="11" y="147"/>
                </a:cubicBezTo>
                <a:cubicBezTo>
                  <a:pt x="11" y="147"/>
                  <a:pt x="11" y="147"/>
                  <a:pt x="11" y="147"/>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8"/>
                  <a:pt x="10" y="148"/>
                  <a:pt x="10" y="148"/>
                </a:cubicBezTo>
                <a:cubicBezTo>
                  <a:pt x="10" y="148"/>
                  <a:pt x="10" y="148"/>
                  <a:pt x="10" y="148"/>
                </a:cubicBezTo>
                <a:cubicBezTo>
                  <a:pt x="10" y="148"/>
                  <a:pt x="10" y="148"/>
                  <a:pt x="10" y="148"/>
                </a:cubicBezTo>
                <a:cubicBezTo>
                  <a:pt x="10" y="148"/>
                  <a:pt x="10" y="149"/>
                  <a:pt x="10" y="149"/>
                </a:cubicBezTo>
                <a:cubicBezTo>
                  <a:pt x="10" y="149"/>
                  <a:pt x="10" y="149"/>
                  <a:pt x="10" y="149"/>
                </a:cubicBezTo>
                <a:cubicBezTo>
                  <a:pt x="10" y="149"/>
                  <a:pt x="10" y="149"/>
                  <a:pt x="10" y="149"/>
                </a:cubicBezTo>
                <a:cubicBezTo>
                  <a:pt x="10" y="149"/>
                  <a:pt x="10" y="149"/>
                  <a:pt x="10" y="149"/>
                </a:cubicBezTo>
                <a:cubicBezTo>
                  <a:pt x="10" y="149"/>
                  <a:pt x="10" y="149"/>
                  <a:pt x="10" y="149"/>
                </a:cubicBezTo>
                <a:cubicBezTo>
                  <a:pt x="10" y="149"/>
                  <a:pt x="10" y="149"/>
                  <a:pt x="10" y="149"/>
                </a:cubicBezTo>
                <a:cubicBezTo>
                  <a:pt x="10" y="149"/>
                  <a:pt x="10" y="149"/>
                  <a:pt x="10" y="150"/>
                </a:cubicBezTo>
                <a:cubicBezTo>
                  <a:pt x="10" y="150"/>
                  <a:pt x="10" y="150"/>
                  <a:pt x="10" y="150"/>
                </a:cubicBezTo>
                <a:cubicBezTo>
                  <a:pt x="10" y="150"/>
                  <a:pt x="10" y="150"/>
                  <a:pt x="10" y="150"/>
                </a:cubicBezTo>
                <a:cubicBezTo>
                  <a:pt x="10" y="150"/>
                  <a:pt x="10" y="150"/>
                  <a:pt x="10" y="150"/>
                </a:cubicBezTo>
                <a:cubicBezTo>
                  <a:pt x="10" y="150"/>
                  <a:pt x="10" y="150"/>
                  <a:pt x="10" y="150"/>
                </a:cubicBezTo>
                <a:cubicBezTo>
                  <a:pt x="10" y="150"/>
                  <a:pt x="10" y="150"/>
                  <a:pt x="10" y="150"/>
                </a:cubicBezTo>
                <a:cubicBezTo>
                  <a:pt x="9" y="150"/>
                  <a:pt x="9" y="150"/>
                  <a:pt x="9" y="150"/>
                </a:cubicBezTo>
                <a:cubicBezTo>
                  <a:pt x="9" y="151"/>
                  <a:pt x="9" y="151"/>
                  <a:pt x="9" y="151"/>
                </a:cubicBezTo>
                <a:cubicBezTo>
                  <a:pt x="9" y="151"/>
                  <a:pt x="9" y="151"/>
                  <a:pt x="9" y="151"/>
                </a:cubicBezTo>
                <a:cubicBezTo>
                  <a:pt x="9" y="151"/>
                  <a:pt x="9" y="151"/>
                  <a:pt x="9" y="151"/>
                </a:cubicBezTo>
                <a:cubicBezTo>
                  <a:pt x="9" y="151"/>
                  <a:pt x="9" y="151"/>
                  <a:pt x="9" y="151"/>
                </a:cubicBezTo>
                <a:cubicBezTo>
                  <a:pt x="9" y="151"/>
                  <a:pt x="9" y="151"/>
                  <a:pt x="9" y="151"/>
                </a:cubicBezTo>
                <a:cubicBezTo>
                  <a:pt x="9" y="151"/>
                  <a:pt x="9" y="151"/>
                  <a:pt x="9" y="151"/>
                </a:cubicBezTo>
                <a:cubicBezTo>
                  <a:pt x="9" y="151"/>
                  <a:pt x="9" y="152"/>
                  <a:pt x="9" y="152"/>
                </a:cubicBezTo>
                <a:cubicBezTo>
                  <a:pt x="9" y="152"/>
                  <a:pt x="9" y="152"/>
                  <a:pt x="9" y="152"/>
                </a:cubicBezTo>
                <a:cubicBezTo>
                  <a:pt x="9" y="152"/>
                  <a:pt x="9" y="152"/>
                  <a:pt x="9" y="152"/>
                </a:cubicBezTo>
                <a:cubicBezTo>
                  <a:pt x="9" y="152"/>
                  <a:pt x="9" y="152"/>
                  <a:pt x="9" y="152"/>
                </a:cubicBezTo>
                <a:cubicBezTo>
                  <a:pt x="6" y="161"/>
                  <a:pt x="4" y="171"/>
                  <a:pt x="3" y="180"/>
                </a:cubicBezTo>
                <a:cubicBezTo>
                  <a:pt x="2" y="184"/>
                  <a:pt x="5" y="188"/>
                  <a:pt x="9" y="188"/>
                </a:cubicBezTo>
                <a:cubicBezTo>
                  <a:pt x="9" y="188"/>
                  <a:pt x="9" y="188"/>
                  <a:pt x="10" y="188"/>
                </a:cubicBezTo>
                <a:cubicBezTo>
                  <a:pt x="13" y="188"/>
                  <a:pt x="16" y="186"/>
                  <a:pt x="17" y="182"/>
                </a:cubicBezTo>
                <a:cubicBezTo>
                  <a:pt x="19" y="169"/>
                  <a:pt x="22" y="156"/>
                  <a:pt x="27" y="143"/>
                </a:cubicBezTo>
                <a:cubicBezTo>
                  <a:pt x="28" y="140"/>
                  <a:pt x="27" y="136"/>
                  <a:pt x="23" y="134"/>
                </a:cubicBezTo>
                <a:cubicBezTo>
                  <a:pt x="22" y="134"/>
                  <a:pt x="21" y="134"/>
                  <a:pt x="20" y="134"/>
                </a:cubicBezTo>
                <a:close/>
                <a:moveTo>
                  <a:pt x="8" y="216"/>
                </a:moveTo>
                <a:cubicBezTo>
                  <a:pt x="8" y="216"/>
                  <a:pt x="7" y="216"/>
                  <a:pt x="7" y="216"/>
                </a:cubicBezTo>
                <a:cubicBezTo>
                  <a:pt x="3" y="216"/>
                  <a:pt x="0" y="219"/>
                  <a:pt x="1" y="223"/>
                </a:cubicBezTo>
                <a:cubicBezTo>
                  <a:pt x="1" y="227"/>
                  <a:pt x="1" y="231"/>
                  <a:pt x="1" y="234"/>
                </a:cubicBezTo>
                <a:cubicBezTo>
                  <a:pt x="1" y="234"/>
                  <a:pt x="1" y="234"/>
                  <a:pt x="1" y="234"/>
                </a:cubicBezTo>
                <a:cubicBezTo>
                  <a:pt x="1" y="234"/>
                  <a:pt x="1" y="235"/>
                  <a:pt x="1" y="235"/>
                </a:cubicBezTo>
                <a:cubicBezTo>
                  <a:pt x="1" y="235"/>
                  <a:pt x="1" y="235"/>
                  <a:pt x="1" y="235"/>
                </a:cubicBezTo>
                <a:cubicBezTo>
                  <a:pt x="1" y="235"/>
                  <a:pt x="1" y="235"/>
                  <a:pt x="1" y="235"/>
                </a:cubicBezTo>
                <a:cubicBezTo>
                  <a:pt x="1" y="235"/>
                  <a:pt x="1" y="235"/>
                  <a:pt x="1" y="235"/>
                </a:cubicBezTo>
                <a:cubicBezTo>
                  <a:pt x="1" y="235"/>
                  <a:pt x="1" y="235"/>
                  <a:pt x="1" y="235"/>
                </a:cubicBezTo>
                <a:cubicBezTo>
                  <a:pt x="1" y="235"/>
                  <a:pt x="1" y="235"/>
                  <a:pt x="1" y="235"/>
                </a:cubicBezTo>
                <a:cubicBezTo>
                  <a:pt x="1" y="235"/>
                  <a:pt x="1" y="235"/>
                  <a:pt x="1" y="236"/>
                </a:cubicBezTo>
                <a:cubicBezTo>
                  <a:pt x="1" y="236"/>
                  <a:pt x="2" y="236"/>
                  <a:pt x="2" y="236"/>
                </a:cubicBezTo>
                <a:cubicBezTo>
                  <a:pt x="2" y="236"/>
                  <a:pt x="2" y="236"/>
                  <a:pt x="2" y="236"/>
                </a:cubicBezTo>
                <a:cubicBezTo>
                  <a:pt x="2" y="236"/>
                  <a:pt x="2" y="236"/>
                  <a:pt x="2" y="236"/>
                </a:cubicBezTo>
                <a:cubicBezTo>
                  <a:pt x="2" y="236"/>
                  <a:pt x="2" y="236"/>
                  <a:pt x="2" y="236"/>
                </a:cubicBezTo>
                <a:cubicBezTo>
                  <a:pt x="2" y="236"/>
                  <a:pt x="2" y="236"/>
                  <a:pt x="2" y="236"/>
                </a:cubicBezTo>
                <a:cubicBezTo>
                  <a:pt x="2" y="236"/>
                  <a:pt x="2" y="237"/>
                  <a:pt x="2" y="237"/>
                </a:cubicBezTo>
                <a:cubicBezTo>
                  <a:pt x="2" y="237"/>
                  <a:pt x="2" y="237"/>
                  <a:pt x="2" y="237"/>
                </a:cubicBezTo>
                <a:cubicBezTo>
                  <a:pt x="2" y="237"/>
                  <a:pt x="2" y="237"/>
                  <a:pt x="2" y="237"/>
                </a:cubicBezTo>
                <a:cubicBezTo>
                  <a:pt x="2" y="237"/>
                  <a:pt x="2" y="237"/>
                  <a:pt x="2" y="237"/>
                </a:cubicBezTo>
                <a:cubicBezTo>
                  <a:pt x="2" y="237"/>
                  <a:pt x="2" y="237"/>
                  <a:pt x="2" y="237"/>
                </a:cubicBezTo>
                <a:cubicBezTo>
                  <a:pt x="2" y="237"/>
                  <a:pt x="2" y="237"/>
                  <a:pt x="2" y="237"/>
                </a:cubicBezTo>
                <a:cubicBezTo>
                  <a:pt x="2" y="237"/>
                  <a:pt x="2" y="237"/>
                  <a:pt x="2" y="237"/>
                </a:cubicBezTo>
                <a:cubicBezTo>
                  <a:pt x="2" y="239"/>
                  <a:pt x="2" y="241"/>
                  <a:pt x="2" y="243"/>
                </a:cubicBezTo>
                <a:cubicBezTo>
                  <a:pt x="2" y="243"/>
                  <a:pt x="2" y="243"/>
                  <a:pt x="2" y="243"/>
                </a:cubicBezTo>
                <a:cubicBezTo>
                  <a:pt x="3" y="244"/>
                  <a:pt x="3" y="244"/>
                  <a:pt x="3" y="244"/>
                </a:cubicBezTo>
                <a:cubicBezTo>
                  <a:pt x="3" y="244"/>
                  <a:pt x="3" y="244"/>
                  <a:pt x="3" y="244"/>
                </a:cubicBezTo>
                <a:cubicBezTo>
                  <a:pt x="3" y="244"/>
                  <a:pt x="3" y="244"/>
                  <a:pt x="3" y="244"/>
                </a:cubicBezTo>
                <a:cubicBezTo>
                  <a:pt x="3" y="244"/>
                  <a:pt x="3" y="244"/>
                  <a:pt x="3" y="244"/>
                </a:cubicBezTo>
                <a:cubicBezTo>
                  <a:pt x="3" y="244"/>
                  <a:pt x="3" y="245"/>
                  <a:pt x="3" y="245"/>
                </a:cubicBezTo>
                <a:cubicBezTo>
                  <a:pt x="3" y="245"/>
                  <a:pt x="3" y="245"/>
                  <a:pt x="3" y="245"/>
                </a:cubicBezTo>
                <a:cubicBezTo>
                  <a:pt x="3" y="245"/>
                  <a:pt x="3" y="245"/>
                  <a:pt x="3" y="245"/>
                </a:cubicBezTo>
                <a:cubicBezTo>
                  <a:pt x="3" y="245"/>
                  <a:pt x="3" y="245"/>
                  <a:pt x="3" y="245"/>
                </a:cubicBezTo>
                <a:cubicBezTo>
                  <a:pt x="3" y="245"/>
                  <a:pt x="3" y="246"/>
                  <a:pt x="3" y="246"/>
                </a:cubicBezTo>
                <a:cubicBezTo>
                  <a:pt x="3" y="246"/>
                  <a:pt x="3" y="246"/>
                  <a:pt x="3" y="246"/>
                </a:cubicBezTo>
                <a:cubicBezTo>
                  <a:pt x="3" y="246"/>
                  <a:pt x="3" y="246"/>
                  <a:pt x="3" y="246"/>
                </a:cubicBezTo>
                <a:cubicBezTo>
                  <a:pt x="3" y="246"/>
                  <a:pt x="3" y="246"/>
                  <a:pt x="3" y="246"/>
                </a:cubicBezTo>
                <a:cubicBezTo>
                  <a:pt x="3" y="246"/>
                  <a:pt x="3" y="246"/>
                  <a:pt x="3" y="246"/>
                </a:cubicBezTo>
                <a:cubicBezTo>
                  <a:pt x="3" y="246"/>
                  <a:pt x="3" y="246"/>
                  <a:pt x="3" y="246"/>
                </a:cubicBezTo>
                <a:cubicBezTo>
                  <a:pt x="3" y="246"/>
                  <a:pt x="3" y="247"/>
                  <a:pt x="3" y="247"/>
                </a:cubicBezTo>
                <a:cubicBezTo>
                  <a:pt x="3" y="247"/>
                  <a:pt x="3" y="247"/>
                  <a:pt x="3" y="247"/>
                </a:cubicBezTo>
                <a:cubicBezTo>
                  <a:pt x="3" y="247"/>
                  <a:pt x="3" y="247"/>
                  <a:pt x="3" y="247"/>
                </a:cubicBezTo>
                <a:cubicBezTo>
                  <a:pt x="3" y="247"/>
                  <a:pt x="3" y="247"/>
                  <a:pt x="3" y="247"/>
                </a:cubicBezTo>
                <a:cubicBezTo>
                  <a:pt x="3" y="247"/>
                  <a:pt x="3" y="247"/>
                  <a:pt x="3" y="247"/>
                </a:cubicBezTo>
                <a:cubicBezTo>
                  <a:pt x="3" y="247"/>
                  <a:pt x="3" y="247"/>
                  <a:pt x="3" y="247"/>
                </a:cubicBezTo>
                <a:cubicBezTo>
                  <a:pt x="3" y="247"/>
                  <a:pt x="3" y="248"/>
                  <a:pt x="3" y="248"/>
                </a:cubicBezTo>
                <a:cubicBezTo>
                  <a:pt x="3" y="248"/>
                  <a:pt x="3" y="248"/>
                  <a:pt x="3" y="248"/>
                </a:cubicBezTo>
                <a:cubicBezTo>
                  <a:pt x="3" y="248"/>
                  <a:pt x="3" y="248"/>
                  <a:pt x="3" y="248"/>
                </a:cubicBezTo>
                <a:cubicBezTo>
                  <a:pt x="3" y="248"/>
                  <a:pt x="3" y="248"/>
                  <a:pt x="3" y="248"/>
                </a:cubicBezTo>
                <a:cubicBezTo>
                  <a:pt x="3" y="248"/>
                  <a:pt x="3" y="248"/>
                  <a:pt x="3" y="248"/>
                </a:cubicBezTo>
                <a:cubicBezTo>
                  <a:pt x="3" y="248"/>
                  <a:pt x="3" y="248"/>
                  <a:pt x="3" y="248"/>
                </a:cubicBezTo>
                <a:cubicBezTo>
                  <a:pt x="3" y="248"/>
                  <a:pt x="3" y="248"/>
                  <a:pt x="3" y="249"/>
                </a:cubicBezTo>
                <a:cubicBezTo>
                  <a:pt x="3" y="249"/>
                  <a:pt x="3" y="249"/>
                  <a:pt x="3" y="249"/>
                </a:cubicBezTo>
                <a:cubicBezTo>
                  <a:pt x="3" y="249"/>
                  <a:pt x="3" y="249"/>
                  <a:pt x="3" y="249"/>
                </a:cubicBezTo>
                <a:cubicBezTo>
                  <a:pt x="3" y="249"/>
                  <a:pt x="3" y="249"/>
                  <a:pt x="3" y="249"/>
                </a:cubicBezTo>
                <a:cubicBezTo>
                  <a:pt x="3" y="249"/>
                  <a:pt x="3" y="249"/>
                  <a:pt x="3" y="249"/>
                </a:cubicBezTo>
                <a:cubicBezTo>
                  <a:pt x="3" y="249"/>
                  <a:pt x="3" y="249"/>
                  <a:pt x="3" y="249"/>
                </a:cubicBezTo>
                <a:cubicBezTo>
                  <a:pt x="3" y="249"/>
                  <a:pt x="3" y="249"/>
                  <a:pt x="3" y="250"/>
                </a:cubicBezTo>
                <a:cubicBezTo>
                  <a:pt x="3" y="250"/>
                  <a:pt x="3" y="250"/>
                  <a:pt x="3" y="250"/>
                </a:cubicBezTo>
                <a:cubicBezTo>
                  <a:pt x="3" y="250"/>
                  <a:pt x="4" y="250"/>
                  <a:pt x="4" y="250"/>
                </a:cubicBezTo>
                <a:cubicBezTo>
                  <a:pt x="4" y="250"/>
                  <a:pt x="4" y="250"/>
                  <a:pt x="4" y="250"/>
                </a:cubicBezTo>
                <a:cubicBezTo>
                  <a:pt x="4" y="250"/>
                  <a:pt x="4" y="250"/>
                  <a:pt x="4" y="250"/>
                </a:cubicBezTo>
                <a:cubicBezTo>
                  <a:pt x="4" y="250"/>
                  <a:pt x="4" y="250"/>
                  <a:pt x="4" y="250"/>
                </a:cubicBezTo>
                <a:cubicBezTo>
                  <a:pt x="4" y="250"/>
                  <a:pt x="4" y="250"/>
                  <a:pt x="4" y="251"/>
                </a:cubicBezTo>
                <a:cubicBezTo>
                  <a:pt x="4" y="251"/>
                  <a:pt x="4" y="251"/>
                  <a:pt x="4" y="251"/>
                </a:cubicBezTo>
                <a:cubicBezTo>
                  <a:pt x="4" y="251"/>
                  <a:pt x="4" y="251"/>
                  <a:pt x="4" y="251"/>
                </a:cubicBezTo>
                <a:cubicBezTo>
                  <a:pt x="4" y="251"/>
                  <a:pt x="4" y="251"/>
                  <a:pt x="4" y="251"/>
                </a:cubicBezTo>
                <a:cubicBezTo>
                  <a:pt x="4" y="251"/>
                  <a:pt x="4" y="251"/>
                  <a:pt x="4" y="251"/>
                </a:cubicBezTo>
                <a:cubicBezTo>
                  <a:pt x="4" y="251"/>
                  <a:pt x="4" y="251"/>
                  <a:pt x="4" y="251"/>
                </a:cubicBezTo>
                <a:cubicBezTo>
                  <a:pt x="4" y="251"/>
                  <a:pt x="4" y="251"/>
                  <a:pt x="4" y="252"/>
                </a:cubicBezTo>
                <a:cubicBezTo>
                  <a:pt x="4" y="252"/>
                  <a:pt x="4" y="252"/>
                  <a:pt x="4" y="252"/>
                </a:cubicBezTo>
                <a:cubicBezTo>
                  <a:pt x="4" y="252"/>
                  <a:pt x="4" y="252"/>
                  <a:pt x="4" y="252"/>
                </a:cubicBezTo>
                <a:cubicBezTo>
                  <a:pt x="4" y="252"/>
                  <a:pt x="4" y="252"/>
                  <a:pt x="4" y="252"/>
                </a:cubicBezTo>
                <a:cubicBezTo>
                  <a:pt x="4" y="252"/>
                  <a:pt x="4" y="252"/>
                  <a:pt x="4" y="252"/>
                </a:cubicBezTo>
                <a:cubicBezTo>
                  <a:pt x="4" y="252"/>
                  <a:pt x="4" y="252"/>
                  <a:pt x="4" y="252"/>
                </a:cubicBezTo>
                <a:cubicBezTo>
                  <a:pt x="4" y="252"/>
                  <a:pt x="4" y="252"/>
                  <a:pt x="4" y="252"/>
                </a:cubicBezTo>
                <a:cubicBezTo>
                  <a:pt x="4" y="253"/>
                  <a:pt x="4" y="253"/>
                  <a:pt x="4" y="253"/>
                </a:cubicBezTo>
                <a:cubicBezTo>
                  <a:pt x="4" y="253"/>
                  <a:pt x="4" y="253"/>
                  <a:pt x="4" y="253"/>
                </a:cubicBezTo>
                <a:cubicBezTo>
                  <a:pt x="4" y="253"/>
                  <a:pt x="4" y="253"/>
                  <a:pt x="4" y="253"/>
                </a:cubicBezTo>
                <a:cubicBezTo>
                  <a:pt x="4" y="253"/>
                  <a:pt x="4" y="253"/>
                  <a:pt x="4" y="253"/>
                </a:cubicBezTo>
                <a:cubicBezTo>
                  <a:pt x="4" y="253"/>
                  <a:pt x="4" y="253"/>
                  <a:pt x="4" y="253"/>
                </a:cubicBezTo>
                <a:cubicBezTo>
                  <a:pt x="4" y="253"/>
                  <a:pt x="4" y="253"/>
                  <a:pt x="4" y="253"/>
                </a:cubicBezTo>
                <a:cubicBezTo>
                  <a:pt x="4" y="254"/>
                  <a:pt x="4" y="254"/>
                  <a:pt x="4" y="254"/>
                </a:cubicBezTo>
                <a:cubicBezTo>
                  <a:pt x="4" y="254"/>
                  <a:pt x="4" y="254"/>
                  <a:pt x="4" y="254"/>
                </a:cubicBezTo>
                <a:cubicBezTo>
                  <a:pt x="4" y="254"/>
                  <a:pt x="4" y="254"/>
                  <a:pt x="4" y="254"/>
                </a:cubicBezTo>
                <a:cubicBezTo>
                  <a:pt x="4" y="254"/>
                  <a:pt x="4" y="254"/>
                  <a:pt x="4" y="254"/>
                </a:cubicBezTo>
                <a:cubicBezTo>
                  <a:pt x="4" y="254"/>
                  <a:pt x="4" y="254"/>
                  <a:pt x="4" y="254"/>
                </a:cubicBezTo>
                <a:cubicBezTo>
                  <a:pt x="4" y="254"/>
                  <a:pt x="4" y="254"/>
                  <a:pt x="4" y="254"/>
                </a:cubicBezTo>
                <a:cubicBezTo>
                  <a:pt x="4" y="254"/>
                  <a:pt x="4" y="255"/>
                  <a:pt x="4" y="255"/>
                </a:cubicBezTo>
                <a:cubicBezTo>
                  <a:pt x="4" y="255"/>
                  <a:pt x="4" y="255"/>
                  <a:pt x="4" y="255"/>
                </a:cubicBezTo>
                <a:cubicBezTo>
                  <a:pt x="4" y="255"/>
                  <a:pt x="4" y="255"/>
                  <a:pt x="4" y="255"/>
                </a:cubicBezTo>
                <a:cubicBezTo>
                  <a:pt x="4" y="255"/>
                  <a:pt x="4" y="255"/>
                  <a:pt x="5" y="255"/>
                </a:cubicBezTo>
                <a:cubicBezTo>
                  <a:pt x="5" y="255"/>
                  <a:pt x="5" y="255"/>
                  <a:pt x="5" y="255"/>
                </a:cubicBezTo>
                <a:cubicBezTo>
                  <a:pt x="5" y="255"/>
                  <a:pt x="5" y="255"/>
                  <a:pt x="5" y="255"/>
                </a:cubicBezTo>
                <a:cubicBezTo>
                  <a:pt x="5" y="255"/>
                  <a:pt x="5" y="255"/>
                  <a:pt x="5" y="256"/>
                </a:cubicBezTo>
                <a:cubicBezTo>
                  <a:pt x="5" y="256"/>
                  <a:pt x="5" y="256"/>
                  <a:pt x="5" y="256"/>
                </a:cubicBezTo>
                <a:cubicBezTo>
                  <a:pt x="5" y="256"/>
                  <a:pt x="5" y="256"/>
                  <a:pt x="5" y="256"/>
                </a:cubicBezTo>
                <a:cubicBezTo>
                  <a:pt x="5" y="256"/>
                  <a:pt x="5" y="256"/>
                  <a:pt x="5" y="256"/>
                </a:cubicBezTo>
                <a:cubicBezTo>
                  <a:pt x="5" y="256"/>
                  <a:pt x="5" y="256"/>
                  <a:pt x="5" y="256"/>
                </a:cubicBezTo>
                <a:cubicBezTo>
                  <a:pt x="5" y="256"/>
                  <a:pt x="5" y="256"/>
                  <a:pt x="5" y="256"/>
                </a:cubicBezTo>
                <a:cubicBezTo>
                  <a:pt x="5" y="256"/>
                  <a:pt x="5" y="256"/>
                  <a:pt x="5" y="256"/>
                </a:cubicBezTo>
                <a:cubicBezTo>
                  <a:pt x="5" y="257"/>
                  <a:pt x="5" y="257"/>
                  <a:pt x="5" y="257"/>
                </a:cubicBezTo>
                <a:cubicBezTo>
                  <a:pt x="5" y="257"/>
                  <a:pt x="5" y="257"/>
                  <a:pt x="5" y="257"/>
                </a:cubicBezTo>
                <a:cubicBezTo>
                  <a:pt x="5" y="257"/>
                  <a:pt x="5" y="257"/>
                  <a:pt x="5" y="257"/>
                </a:cubicBezTo>
                <a:cubicBezTo>
                  <a:pt x="5" y="257"/>
                  <a:pt x="5" y="257"/>
                  <a:pt x="5" y="257"/>
                </a:cubicBezTo>
                <a:cubicBezTo>
                  <a:pt x="5" y="257"/>
                  <a:pt x="5" y="257"/>
                  <a:pt x="5" y="257"/>
                </a:cubicBezTo>
                <a:cubicBezTo>
                  <a:pt x="5" y="257"/>
                  <a:pt x="5" y="257"/>
                  <a:pt x="5" y="257"/>
                </a:cubicBezTo>
                <a:cubicBezTo>
                  <a:pt x="5" y="258"/>
                  <a:pt x="5" y="258"/>
                  <a:pt x="5" y="258"/>
                </a:cubicBezTo>
                <a:cubicBezTo>
                  <a:pt x="5" y="258"/>
                  <a:pt x="5" y="258"/>
                  <a:pt x="5" y="258"/>
                </a:cubicBezTo>
                <a:cubicBezTo>
                  <a:pt x="5" y="258"/>
                  <a:pt x="5" y="258"/>
                  <a:pt x="5" y="258"/>
                </a:cubicBezTo>
                <a:cubicBezTo>
                  <a:pt x="5" y="258"/>
                  <a:pt x="5" y="258"/>
                  <a:pt x="5" y="258"/>
                </a:cubicBezTo>
                <a:cubicBezTo>
                  <a:pt x="5" y="258"/>
                  <a:pt x="5" y="258"/>
                  <a:pt x="5" y="258"/>
                </a:cubicBezTo>
                <a:cubicBezTo>
                  <a:pt x="5" y="258"/>
                  <a:pt x="5" y="258"/>
                  <a:pt x="5" y="258"/>
                </a:cubicBezTo>
                <a:cubicBezTo>
                  <a:pt x="5" y="259"/>
                  <a:pt x="5" y="259"/>
                  <a:pt x="5" y="259"/>
                </a:cubicBezTo>
                <a:cubicBezTo>
                  <a:pt x="5" y="259"/>
                  <a:pt x="5" y="259"/>
                  <a:pt x="5" y="259"/>
                </a:cubicBezTo>
                <a:cubicBezTo>
                  <a:pt x="5" y="259"/>
                  <a:pt x="5" y="259"/>
                  <a:pt x="5" y="259"/>
                </a:cubicBezTo>
                <a:cubicBezTo>
                  <a:pt x="5" y="259"/>
                  <a:pt x="5" y="259"/>
                  <a:pt x="5" y="259"/>
                </a:cubicBezTo>
                <a:cubicBezTo>
                  <a:pt x="5" y="259"/>
                  <a:pt x="5" y="259"/>
                  <a:pt x="5" y="259"/>
                </a:cubicBezTo>
                <a:cubicBezTo>
                  <a:pt x="5" y="259"/>
                  <a:pt x="5" y="259"/>
                  <a:pt x="5" y="259"/>
                </a:cubicBezTo>
                <a:cubicBezTo>
                  <a:pt x="5" y="259"/>
                  <a:pt x="5" y="260"/>
                  <a:pt x="5" y="260"/>
                </a:cubicBezTo>
                <a:cubicBezTo>
                  <a:pt x="5" y="260"/>
                  <a:pt x="5" y="260"/>
                  <a:pt x="6" y="260"/>
                </a:cubicBezTo>
                <a:cubicBezTo>
                  <a:pt x="6" y="260"/>
                  <a:pt x="6" y="260"/>
                  <a:pt x="6" y="260"/>
                </a:cubicBezTo>
                <a:cubicBezTo>
                  <a:pt x="6" y="260"/>
                  <a:pt x="6" y="260"/>
                  <a:pt x="6" y="260"/>
                </a:cubicBezTo>
                <a:cubicBezTo>
                  <a:pt x="6" y="260"/>
                  <a:pt x="6" y="260"/>
                  <a:pt x="6" y="260"/>
                </a:cubicBezTo>
                <a:cubicBezTo>
                  <a:pt x="6" y="260"/>
                  <a:pt x="6" y="260"/>
                  <a:pt x="6" y="260"/>
                </a:cubicBezTo>
                <a:cubicBezTo>
                  <a:pt x="6" y="260"/>
                  <a:pt x="6" y="261"/>
                  <a:pt x="6" y="261"/>
                </a:cubicBezTo>
                <a:cubicBezTo>
                  <a:pt x="6" y="261"/>
                  <a:pt x="6" y="261"/>
                  <a:pt x="6" y="261"/>
                </a:cubicBezTo>
                <a:cubicBezTo>
                  <a:pt x="6" y="261"/>
                  <a:pt x="6" y="261"/>
                  <a:pt x="6" y="261"/>
                </a:cubicBezTo>
                <a:cubicBezTo>
                  <a:pt x="6" y="261"/>
                  <a:pt x="6" y="261"/>
                  <a:pt x="6" y="261"/>
                </a:cubicBezTo>
                <a:cubicBezTo>
                  <a:pt x="6" y="261"/>
                  <a:pt x="6" y="261"/>
                  <a:pt x="6" y="261"/>
                </a:cubicBezTo>
                <a:cubicBezTo>
                  <a:pt x="6" y="261"/>
                  <a:pt x="6" y="261"/>
                  <a:pt x="6" y="261"/>
                </a:cubicBezTo>
                <a:cubicBezTo>
                  <a:pt x="6" y="261"/>
                  <a:pt x="6" y="262"/>
                  <a:pt x="6" y="262"/>
                </a:cubicBezTo>
                <a:cubicBezTo>
                  <a:pt x="6" y="262"/>
                  <a:pt x="6" y="262"/>
                  <a:pt x="6" y="262"/>
                </a:cubicBezTo>
                <a:cubicBezTo>
                  <a:pt x="6" y="262"/>
                  <a:pt x="6" y="262"/>
                  <a:pt x="6" y="262"/>
                </a:cubicBezTo>
                <a:cubicBezTo>
                  <a:pt x="6" y="262"/>
                  <a:pt x="6" y="262"/>
                  <a:pt x="6" y="262"/>
                </a:cubicBezTo>
                <a:cubicBezTo>
                  <a:pt x="6" y="262"/>
                  <a:pt x="6" y="262"/>
                  <a:pt x="6" y="262"/>
                </a:cubicBezTo>
                <a:cubicBezTo>
                  <a:pt x="6" y="262"/>
                  <a:pt x="6" y="262"/>
                  <a:pt x="6" y="262"/>
                </a:cubicBezTo>
                <a:cubicBezTo>
                  <a:pt x="6" y="263"/>
                  <a:pt x="7" y="265"/>
                  <a:pt x="7" y="266"/>
                </a:cubicBezTo>
                <a:cubicBezTo>
                  <a:pt x="8" y="269"/>
                  <a:pt x="11" y="271"/>
                  <a:pt x="14" y="271"/>
                </a:cubicBezTo>
                <a:cubicBezTo>
                  <a:pt x="14" y="271"/>
                  <a:pt x="15" y="271"/>
                  <a:pt x="16" y="271"/>
                </a:cubicBezTo>
                <a:cubicBezTo>
                  <a:pt x="20" y="270"/>
                  <a:pt x="22" y="266"/>
                  <a:pt x="21" y="262"/>
                </a:cubicBezTo>
                <a:cubicBezTo>
                  <a:pt x="18" y="249"/>
                  <a:pt x="16" y="236"/>
                  <a:pt x="15" y="222"/>
                </a:cubicBezTo>
                <a:cubicBezTo>
                  <a:pt x="15" y="219"/>
                  <a:pt x="12" y="216"/>
                  <a:pt x="8" y="216"/>
                </a:cubicBezTo>
                <a:close/>
                <a:moveTo>
                  <a:pt x="28" y="296"/>
                </a:moveTo>
                <a:cubicBezTo>
                  <a:pt x="27" y="296"/>
                  <a:pt x="26" y="296"/>
                  <a:pt x="25" y="296"/>
                </a:cubicBezTo>
                <a:cubicBezTo>
                  <a:pt x="22" y="298"/>
                  <a:pt x="20" y="302"/>
                  <a:pt x="22" y="306"/>
                </a:cubicBezTo>
                <a:cubicBezTo>
                  <a:pt x="24" y="311"/>
                  <a:pt x="26" y="315"/>
                  <a:pt x="29" y="319"/>
                </a:cubicBezTo>
                <a:cubicBezTo>
                  <a:pt x="29" y="319"/>
                  <a:pt x="29" y="319"/>
                  <a:pt x="29" y="319"/>
                </a:cubicBezTo>
                <a:cubicBezTo>
                  <a:pt x="29" y="320"/>
                  <a:pt x="29" y="320"/>
                  <a:pt x="29" y="320"/>
                </a:cubicBezTo>
                <a:cubicBezTo>
                  <a:pt x="29" y="320"/>
                  <a:pt x="29" y="320"/>
                  <a:pt x="29" y="320"/>
                </a:cubicBezTo>
                <a:cubicBezTo>
                  <a:pt x="29" y="320"/>
                  <a:pt x="29" y="320"/>
                  <a:pt x="29" y="320"/>
                </a:cubicBezTo>
                <a:cubicBezTo>
                  <a:pt x="29" y="320"/>
                  <a:pt x="29" y="320"/>
                  <a:pt x="29" y="320"/>
                </a:cubicBezTo>
                <a:cubicBezTo>
                  <a:pt x="29" y="320"/>
                  <a:pt x="29" y="320"/>
                  <a:pt x="29" y="320"/>
                </a:cubicBezTo>
                <a:cubicBezTo>
                  <a:pt x="30" y="320"/>
                  <a:pt x="30" y="320"/>
                  <a:pt x="30" y="320"/>
                </a:cubicBezTo>
                <a:cubicBezTo>
                  <a:pt x="30" y="320"/>
                  <a:pt x="30"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1"/>
                  <a:pt x="30" y="321"/>
                </a:cubicBezTo>
                <a:cubicBezTo>
                  <a:pt x="30" y="321"/>
                  <a:pt x="30" y="322"/>
                  <a:pt x="30" y="322"/>
                </a:cubicBezTo>
                <a:cubicBezTo>
                  <a:pt x="30" y="322"/>
                  <a:pt x="30" y="322"/>
                  <a:pt x="30" y="322"/>
                </a:cubicBezTo>
                <a:cubicBezTo>
                  <a:pt x="30" y="322"/>
                  <a:pt x="30" y="322"/>
                  <a:pt x="30" y="322"/>
                </a:cubicBezTo>
                <a:cubicBezTo>
                  <a:pt x="30" y="322"/>
                  <a:pt x="30" y="322"/>
                  <a:pt x="31" y="322"/>
                </a:cubicBezTo>
                <a:cubicBezTo>
                  <a:pt x="31" y="322"/>
                  <a:pt x="31" y="322"/>
                  <a:pt x="31" y="322"/>
                </a:cubicBezTo>
                <a:cubicBezTo>
                  <a:pt x="31" y="322"/>
                  <a:pt x="31" y="322"/>
                  <a:pt x="31" y="322"/>
                </a:cubicBezTo>
                <a:cubicBezTo>
                  <a:pt x="31" y="322"/>
                  <a:pt x="31" y="322"/>
                  <a:pt x="31" y="322"/>
                </a:cubicBezTo>
                <a:cubicBezTo>
                  <a:pt x="31" y="322"/>
                  <a:pt x="31" y="323"/>
                  <a:pt x="31" y="323"/>
                </a:cubicBezTo>
                <a:cubicBezTo>
                  <a:pt x="31" y="323"/>
                  <a:pt x="31" y="323"/>
                  <a:pt x="31" y="323"/>
                </a:cubicBezTo>
                <a:cubicBezTo>
                  <a:pt x="31" y="323"/>
                  <a:pt x="31" y="323"/>
                  <a:pt x="31" y="323"/>
                </a:cubicBezTo>
                <a:cubicBezTo>
                  <a:pt x="31" y="323"/>
                  <a:pt x="31" y="323"/>
                  <a:pt x="31" y="323"/>
                </a:cubicBezTo>
                <a:cubicBezTo>
                  <a:pt x="31" y="323"/>
                  <a:pt x="31" y="323"/>
                  <a:pt x="31" y="323"/>
                </a:cubicBezTo>
                <a:cubicBezTo>
                  <a:pt x="31" y="323"/>
                  <a:pt x="31" y="323"/>
                  <a:pt x="31" y="323"/>
                </a:cubicBezTo>
                <a:cubicBezTo>
                  <a:pt x="31" y="323"/>
                  <a:pt x="31" y="323"/>
                  <a:pt x="31" y="324"/>
                </a:cubicBezTo>
                <a:cubicBezTo>
                  <a:pt x="31" y="324"/>
                  <a:pt x="31" y="324"/>
                  <a:pt x="31" y="324"/>
                </a:cubicBezTo>
                <a:cubicBezTo>
                  <a:pt x="32" y="324"/>
                  <a:pt x="32" y="324"/>
                  <a:pt x="32" y="324"/>
                </a:cubicBezTo>
                <a:cubicBezTo>
                  <a:pt x="32" y="324"/>
                  <a:pt x="32" y="324"/>
                  <a:pt x="32" y="324"/>
                </a:cubicBezTo>
                <a:cubicBezTo>
                  <a:pt x="32" y="324"/>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3" y="325"/>
                </a:cubicBezTo>
                <a:cubicBezTo>
                  <a:pt x="33" y="325"/>
                  <a:pt x="33" y="325"/>
                  <a:pt x="33" y="325"/>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7"/>
                  <a:pt x="33" y="327"/>
                </a:cubicBezTo>
                <a:cubicBezTo>
                  <a:pt x="33" y="327"/>
                  <a:pt x="33" y="327"/>
                  <a:pt x="33" y="327"/>
                </a:cubicBezTo>
                <a:cubicBezTo>
                  <a:pt x="33" y="327"/>
                  <a:pt x="33" y="327"/>
                  <a:pt x="34" y="327"/>
                </a:cubicBezTo>
                <a:cubicBezTo>
                  <a:pt x="34" y="327"/>
                  <a:pt x="34" y="327"/>
                  <a:pt x="34" y="327"/>
                </a:cubicBezTo>
                <a:cubicBezTo>
                  <a:pt x="34" y="327"/>
                  <a:pt x="34" y="327"/>
                  <a:pt x="34" y="327"/>
                </a:cubicBezTo>
                <a:cubicBezTo>
                  <a:pt x="34" y="327"/>
                  <a:pt x="34" y="327"/>
                  <a:pt x="34" y="327"/>
                </a:cubicBezTo>
                <a:cubicBezTo>
                  <a:pt x="34" y="327"/>
                  <a:pt x="34" y="327"/>
                  <a:pt x="34" y="327"/>
                </a:cubicBezTo>
                <a:cubicBezTo>
                  <a:pt x="34" y="327"/>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5" y="328"/>
                  <a:pt x="35" y="329"/>
                  <a:pt x="35" y="329"/>
                </a:cubicBezTo>
                <a:cubicBezTo>
                  <a:pt x="35" y="329"/>
                  <a:pt x="35" y="329"/>
                  <a:pt x="35" y="329"/>
                </a:cubicBezTo>
                <a:cubicBezTo>
                  <a:pt x="35" y="329"/>
                  <a:pt x="35" y="329"/>
                  <a:pt x="35" y="329"/>
                </a:cubicBezTo>
                <a:cubicBezTo>
                  <a:pt x="35" y="329"/>
                  <a:pt x="35" y="329"/>
                  <a:pt x="35" y="329"/>
                </a:cubicBezTo>
                <a:cubicBezTo>
                  <a:pt x="35" y="329"/>
                  <a:pt x="36" y="330"/>
                  <a:pt x="36" y="331"/>
                </a:cubicBezTo>
                <a:cubicBezTo>
                  <a:pt x="36" y="331"/>
                  <a:pt x="36" y="331"/>
                  <a:pt x="36" y="331"/>
                </a:cubicBezTo>
                <a:cubicBezTo>
                  <a:pt x="36" y="331"/>
                  <a:pt x="36" y="331"/>
                  <a:pt x="36" y="331"/>
                </a:cubicBezTo>
                <a:cubicBezTo>
                  <a:pt x="36" y="331"/>
                  <a:pt x="36" y="331"/>
                  <a:pt x="36" y="331"/>
                </a:cubicBezTo>
                <a:cubicBezTo>
                  <a:pt x="36" y="331"/>
                  <a:pt x="36" y="331"/>
                  <a:pt x="36" y="331"/>
                </a:cubicBezTo>
                <a:cubicBezTo>
                  <a:pt x="36" y="331"/>
                  <a:pt x="36" y="331"/>
                  <a:pt x="36" y="331"/>
                </a:cubicBezTo>
                <a:cubicBezTo>
                  <a:pt x="36" y="331"/>
                  <a:pt x="36" y="331"/>
                  <a:pt x="36" y="331"/>
                </a:cubicBezTo>
                <a:cubicBezTo>
                  <a:pt x="37" y="331"/>
                  <a:pt x="37" y="331"/>
                  <a:pt x="37" y="331"/>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2"/>
                  <a:pt x="37" y="332"/>
                  <a:pt x="37" y="332"/>
                </a:cubicBezTo>
                <a:cubicBezTo>
                  <a:pt x="37" y="332"/>
                  <a:pt x="37" y="332"/>
                  <a:pt x="37" y="333"/>
                </a:cubicBezTo>
                <a:cubicBezTo>
                  <a:pt x="37" y="333"/>
                  <a:pt x="37" y="333"/>
                  <a:pt x="37" y="333"/>
                </a:cubicBezTo>
                <a:cubicBezTo>
                  <a:pt x="40" y="336"/>
                  <a:pt x="42" y="339"/>
                  <a:pt x="45" y="343"/>
                </a:cubicBezTo>
                <a:cubicBezTo>
                  <a:pt x="46" y="344"/>
                  <a:pt x="48" y="345"/>
                  <a:pt x="50" y="345"/>
                </a:cubicBezTo>
                <a:cubicBezTo>
                  <a:pt x="52" y="345"/>
                  <a:pt x="53" y="345"/>
                  <a:pt x="55" y="344"/>
                </a:cubicBezTo>
                <a:cubicBezTo>
                  <a:pt x="58" y="341"/>
                  <a:pt x="58" y="337"/>
                  <a:pt x="56" y="334"/>
                </a:cubicBezTo>
                <a:cubicBezTo>
                  <a:pt x="48" y="323"/>
                  <a:pt x="41" y="312"/>
                  <a:pt x="35" y="300"/>
                </a:cubicBezTo>
                <a:cubicBezTo>
                  <a:pt x="33" y="297"/>
                  <a:pt x="31" y="296"/>
                  <a:pt x="28" y="296"/>
                </a:cubicBezTo>
                <a:close/>
                <a:moveTo>
                  <a:pt x="79" y="361"/>
                </a:moveTo>
                <a:cubicBezTo>
                  <a:pt x="77" y="361"/>
                  <a:pt x="75" y="362"/>
                  <a:pt x="73" y="364"/>
                </a:cubicBezTo>
                <a:cubicBezTo>
                  <a:pt x="71" y="367"/>
                  <a:pt x="71" y="371"/>
                  <a:pt x="74" y="374"/>
                </a:cubicBezTo>
                <a:cubicBezTo>
                  <a:pt x="77" y="376"/>
                  <a:pt x="80" y="379"/>
                  <a:pt x="83" y="381"/>
                </a:cubicBezTo>
                <a:cubicBezTo>
                  <a:pt x="83" y="381"/>
                  <a:pt x="84" y="381"/>
                  <a:pt x="84" y="381"/>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5" y="382"/>
                  <a:pt x="85" y="382"/>
                </a:cubicBezTo>
                <a:cubicBezTo>
                  <a:pt x="85" y="382"/>
                  <a:pt x="85" y="382"/>
                  <a:pt x="85" y="382"/>
                </a:cubicBezTo>
                <a:cubicBezTo>
                  <a:pt x="85" y="382"/>
                  <a:pt x="85" y="382"/>
                  <a:pt x="85" y="382"/>
                </a:cubicBezTo>
                <a:cubicBezTo>
                  <a:pt x="85" y="383"/>
                  <a:pt x="85" y="383"/>
                  <a:pt x="85" y="383"/>
                </a:cubicBezTo>
                <a:cubicBezTo>
                  <a:pt x="85" y="383"/>
                  <a:pt x="85" y="383"/>
                  <a:pt x="85" y="383"/>
                </a:cubicBezTo>
                <a:cubicBezTo>
                  <a:pt x="85" y="383"/>
                  <a:pt x="85" y="383"/>
                  <a:pt x="85" y="383"/>
                </a:cubicBezTo>
                <a:cubicBezTo>
                  <a:pt x="85" y="383"/>
                  <a:pt x="85" y="383"/>
                  <a:pt x="85" y="383"/>
                </a:cubicBezTo>
                <a:cubicBezTo>
                  <a:pt x="85" y="383"/>
                  <a:pt x="85" y="383"/>
                  <a:pt x="86" y="383"/>
                </a:cubicBezTo>
                <a:cubicBezTo>
                  <a:pt x="86" y="383"/>
                  <a:pt x="86" y="383"/>
                  <a:pt x="86" y="383"/>
                </a:cubicBezTo>
                <a:cubicBezTo>
                  <a:pt x="86" y="383"/>
                  <a:pt x="86" y="383"/>
                  <a:pt x="86" y="383"/>
                </a:cubicBezTo>
                <a:cubicBezTo>
                  <a:pt x="86" y="383"/>
                  <a:pt x="86" y="383"/>
                  <a:pt x="86" y="383"/>
                </a:cubicBezTo>
                <a:cubicBezTo>
                  <a:pt x="86" y="383"/>
                  <a:pt x="86" y="383"/>
                  <a:pt x="86" y="383"/>
                </a:cubicBezTo>
                <a:cubicBezTo>
                  <a:pt x="86" y="383"/>
                  <a:pt x="86" y="383"/>
                  <a:pt x="86" y="383"/>
                </a:cubicBezTo>
                <a:cubicBezTo>
                  <a:pt x="86" y="383"/>
                  <a:pt x="86" y="384"/>
                  <a:pt x="86" y="384"/>
                </a:cubicBezTo>
                <a:cubicBezTo>
                  <a:pt x="86" y="384"/>
                  <a:pt x="86" y="384"/>
                  <a:pt x="86" y="384"/>
                </a:cubicBezTo>
                <a:cubicBezTo>
                  <a:pt x="86" y="384"/>
                  <a:pt x="86" y="384"/>
                  <a:pt x="87"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8" y="384"/>
                  <a:pt x="88" y="385"/>
                  <a:pt x="88"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9" y="385"/>
                  <a:pt x="89" y="385"/>
                  <a:pt x="89" y="385"/>
                </a:cubicBezTo>
                <a:cubicBezTo>
                  <a:pt x="89" y="385"/>
                  <a:pt x="89" y="385"/>
                  <a:pt x="89" y="385"/>
                </a:cubicBezTo>
                <a:cubicBezTo>
                  <a:pt x="89" y="385"/>
                  <a:pt x="89" y="385"/>
                  <a:pt x="89" y="386"/>
                </a:cubicBezTo>
                <a:cubicBezTo>
                  <a:pt x="89" y="386"/>
                  <a:pt x="89" y="386"/>
                  <a:pt x="89" y="386"/>
                </a:cubicBezTo>
                <a:cubicBezTo>
                  <a:pt x="89" y="386"/>
                  <a:pt x="89" y="386"/>
                  <a:pt x="89" y="386"/>
                </a:cubicBezTo>
                <a:cubicBezTo>
                  <a:pt x="89" y="386"/>
                  <a:pt x="89" y="386"/>
                  <a:pt x="89" y="386"/>
                </a:cubicBezTo>
                <a:cubicBezTo>
                  <a:pt x="89" y="386"/>
                  <a:pt x="89" y="386"/>
                  <a:pt x="89" y="386"/>
                </a:cubicBezTo>
                <a:cubicBezTo>
                  <a:pt x="90" y="386"/>
                  <a:pt x="90" y="386"/>
                  <a:pt x="90" y="386"/>
                </a:cubicBezTo>
                <a:cubicBezTo>
                  <a:pt x="90" y="386"/>
                  <a:pt x="90" y="386"/>
                  <a:pt x="90" y="386"/>
                </a:cubicBezTo>
                <a:cubicBezTo>
                  <a:pt x="90" y="386"/>
                  <a:pt x="90" y="386"/>
                  <a:pt x="90" y="386"/>
                </a:cubicBezTo>
                <a:cubicBezTo>
                  <a:pt x="90" y="386"/>
                  <a:pt x="90" y="386"/>
                  <a:pt x="90" y="386"/>
                </a:cubicBezTo>
                <a:cubicBezTo>
                  <a:pt x="90" y="386"/>
                  <a:pt x="90" y="386"/>
                  <a:pt x="90" y="386"/>
                </a:cubicBezTo>
                <a:cubicBezTo>
                  <a:pt x="90" y="386"/>
                  <a:pt x="90" y="386"/>
                  <a:pt x="90" y="386"/>
                </a:cubicBezTo>
                <a:cubicBezTo>
                  <a:pt x="90" y="386"/>
                  <a:pt x="90" y="387"/>
                  <a:pt x="90" y="387"/>
                </a:cubicBezTo>
                <a:cubicBezTo>
                  <a:pt x="90" y="387"/>
                  <a:pt x="90"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2" y="387"/>
                  <a:pt x="92" y="387"/>
                  <a:pt x="92" y="387"/>
                </a:cubicBezTo>
                <a:cubicBezTo>
                  <a:pt x="92" y="387"/>
                  <a:pt x="92" y="387"/>
                  <a:pt x="92" y="387"/>
                </a:cubicBezTo>
                <a:cubicBezTo>
                  <a:pt x="92" y="388"/>
                  <a:pt x="92" y="388"/>
                  <a:pt x="92" y="388"/>
                </a:cubicBezTo>
                <a:cubicBezTo>
                  <a:pt x="92" y="388"/>
                  <a:pt x="92" y="388"/>
                  <a:pt x="92" y="388"/>
                </a:cubicBezTo>
                <a:cubicBezTo>
                  <a:pt x="92" y="388"/>
                  <a:pt x="92" y="388"/>
                  <a:pt x="92" y="388"/>
                </a:cubicBezTo>
                <a:cubicBezTo>
                  <a:pt x="92" y="388"/>
                  <a:pt x="92" y="388"/>
                  <a:pt x="92" y="388"/>
                </a:cubicBezTo>
                <a:cubicBezTo>
                  <a:pt x="93" y="388"/>
                  <a:pt x="93" y="388"/>
                  <a:pt x="93" y="389"/>
                </a:cubicBezTo>
                <a:cubicBezTo>
                  <a:pt x="93" y="389"/>
                  <a:pt x="93" y="389"/>
                  <a:pt x="93" y="389"/>
                </a:cubicBezTo>
                <a:cubicBezTo>
                  <a:pt x="93" y="389"/>
                  <a:pt x="94" y="389"/>
                  <a:pt x="94" y="389"/>
                </a:cubicBezTo>
                <a:cubicBezTo>
                  <a:pt x="94" y="389"/>
                  <a:pt x="94" y="389"/>
                  <a:pt x="94" y="389"/>
                </a:cubicBezTo>
                <a:cubicBezTo>
                  <a:pt x="94" y="389"/>
                  <a:pt x="94" y="389"/>
                  <a:pt x="94" y="389"/>
                </a:cubicBezTo>
                <a:cubicBezTo>
                  <a:pt x="94" y="389"/>
                  <a:pt x="94" y="389"/>
                  <a:pt x="94" y="389"/>
                </a:cubicBezTo>
                <a:cubicBezTo>
                  <a:pt x="94" y="389"/>
                  <a:pt x="94" y="389"/>
                  <a:pt x="94" y="389"/>
                </a:cubicBezTo>
                <a:cubicBezTo>
                  <a:pt x="94" y="389"/>
                  <a:pt x="94" y="389"/>
                  <a:pt x="94" y="389"/>
                </a:cubicBezTo>
                <a:cubicBezTo>
                  <a:pt x="94" y="389"/>
                  <a:pt x="94" y="389"/>
                  <a:pt x="94" y="389"/>
                </a:cubicBezTo>
                <a:cubicBezTo>
                  <a:pt x="94" y="389"/>
                  <a:pt x="95" y="389"/>
                  <a:pt x="95" y="389"/>
                </a:cubicBezTo>
                <a:cubicBezTo>
                  <a:pt x="95" y="389"/>
                  <a:pt x="95" y="389"/>
                  <a:pt x="95" y="390"/>
                </a:cubicBezTo>
                <a:cubicBezTo>
                  <a:pt x="95" y="390"/>
                  <a:pt x="95" y="390"/>
                  <a:pt x="95" y="390"/>
                </a:cubicBezTo>
                <a:cubicBezTo>
                  <a:pt x="95" y="390"/>
                  <a:pt x="95" y="390"/>
                  <a:pt x="95" y="390"/>
                </a:cubicBezTo>
                <a:cubicBezTo>
                  <a:pt x="95" y="390"/>
                  <a:pt x="95" y="390"/>
                  <a:pt x="95" y="390"/>
                </a:cubicBezTo>
                <a:cubicBezTo>
                  <a:pt x="95" y="390"/>
                  <a:pt x="95" y="390"/>
                  <a:pt x="95" y="390"/>
                </a:cubicBezTo>
                <a:cubicBezTo>
                  <a:pt x="95" y="390"/>
                  <a:pt x="95" y="390"/>
                  <a:pt x="95" y="390"/>
                </a:cubicBezTo>
                <a:cubicBezTo>
                  <a:pt x="95" y="390"/>
                  <a:pt x="96" y="390"/>
                  <a:pt x="96" y="390"/>
                </a:cubicBezTo>
                <a:cubicBezTo>
                  <a:pt x="96" y="390"/>
                  <a:pt x="96" y="390"/>
                  <a:pt x="96" y="390"/>
                </a:cubicBezTo>
                <a:cubicBezTo>
                  <a:pt x="96" y="390"/>
                  <a:pt x="96" y="390"/>
                  <a:pt x="96" y="390"/>
                </a:cubicBezTo>
                <a:cubicBezTo>
                  <a:pt x="96" y="390"/>
                  <a:pt x="96" y="390"/>
                  <a:pt x="96" y="390"/>
                </a:cubicBezTo>
                <a:cubicBezTo>
                  <a:pt x="96" y="390"/>
                  <a:pt x="96" y="390"/>
                  <a:pt x="96" y="390"/>
                </a:cubicBezTo>
                <a:cubicBezTo>
                  <a:pt x="96" y="390"/>
                  <a:pt x="96" y="390"/>
                  <a:pt x="96" y="391"/>
                </a:cubicBezTo>
                <a:cubicBezTo>
                  <a:pt x="96" y="391"/>
                  <a:pt x="96" y="391"/>
                  <a:pt x="96" y="391"/>
                </a:cubicBezTo>
                <a:cubicBezTo>
                  <a:pt x="96" y="391"/>
                  <a:pt x="96" y="391"/>
                  <a:pt x="96" y="391"/>
                </a:cubicBezTo>
                <a:cubicBezTo>
                  <a:pt x="97" y="391"/>
                  <a:pt x="97" y="391"/>
                  <a:pt x="97" y="391"/>
                </a:cubicBezTo>
                <a:cubicBezTo>
                  <a:pt x="97" y="391"/>
                  <a:pt x="97" y="391"/>
                  <a:pt x="97" y="391"/>
                </a:cubicBezTo>
                <a:cubicBezTo>
                  <a:pt x="97" y="391"/>
                  <a:pt x="97" y="391"/>
                  <a:pt x="97" y="391"/>
                </a:cubicBezTo>
                <a:cubicBezTo>
                  <a:pt x="97" y="391"/>
                  <a:pt x="97" y="391"/>
                  <a:pt x="97" y="391"/>
                </a:cubicBezTo>
                <a:cubicBezTo>
                  <a:pt x="97" y="391"/>
                  <a:pt x="97" y="391"/>
                  <a:pt x="97" y="391"/>
                </a:cubicBezTo>
                <a:cubicBezTo>
                  <a:pt x="97" y="391"/>
                  <a:pt x="97" y="391"/>
                  <a:pt x="97" y="391"/>
                </a:cubicBezTo>
                <a:cubicBezTo>
                  <a:pt x="97" y="391"/>
                  <a:pt x="97" y="391"/>
                  <a:pt x="98" y="391"/>
                </a:cubicBezTo>
                <a:cubicBezTo>
                  <a:pt x="98" y="391"/>
                  <a:pt x="98" y="391"/>
                  <a:pt x="98" y="391"/>
                </a:cubicBezTo>
                <a:cubicBezTo>
                  <a:pt x="98" y="391"/>
                  <a:pt x="98" y="392"/>
                  <a:pt x="98" y="392"/>
                </a:cubicBezTo>
                <a:cubicBezTo>
                  <a:pt x="98" y="392"/>
                  <a:pt x="98" y="392"/>
                  <a:pt x="98" y="392"/>
                </a:cubicBezTo>
                <a:cubicBezTo>
                  <a:pt x="98" y="392"/>
                  <a:pt x="98" y="392"/>
                  <a:pt x="98" y="392"/>
                </a:cubicBezTo>
                <a:cubicBezTo>
                  <a:pt x="98" y="392"/>
                  <a:pt x="98" y="392"/>
                  <a:pt x="98" y="392"/>
                </a:cubicBezTo>
                <a:cubicBezTo>
                  <a:pt x="98" y="392"/>
                  <a:pt x="98" y="392"/>
                  <a:pt x="98" y="392"/>
                </a:cubicBezTo>
                <a:cubicBezTo>
                  <a:pt x="98" y="392"/>
                  <a:pt x="98" y="392"/>
                  <a:pt x="99" y="392"/>
                </a:cubicBezTo>
                <a:cubicBezTo>
                  <a:pt x="99" y="392"/>
                  <a:pt x="99" y="392"/>
                  <a:pt x="99" y="392"/>
                </a:cubicBezTo>
                <a:cubicBezTo>
                  <a:pt x="99" y="392"/>
                  <a:pt x="99" y="392"/>
                  <a:pt x="99" y="392"/>
                </a:cubicBezTo>
                <a:cubicBezTo>
                  <a:pt x="99" y="392"/>
                  <a:pt x="99" y="392"/>
                  <a:pt x="99" y="392"/>
                </a:cubicBezTo>
                <a:cubicBezTo>
                  <a:pt x="99" y="392"/>
                  <a:pt x="99" y="392"/>
                  <a:pt x="99" y="392"/>
                </a:cubicBezTo>
                <a:cubicBezTo>
                  <a:pt x="99" y="392"/>
                  <a:pt x="99" y="392"/>
                  <a:pt x="99" y="392"/>
                </a:cubicBezTo>
                <a:cubicBezTo>
                  <a:pt x="99" y="393"/>
                  <a:pt x="99" y="393"/>
                  <a:pt x="99" y="393"/>
                </a:cubicBezTo>
                <a:cubicBezTo>
                  <a:pt x="99" y="393"/>
                  <a:pt x="99"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1" y="393"/>
                </a:cubicBezTo>
                <a:cubicBezTo>
                  <a:pt x="101" y="393"/>
                  <a:pt x="101" y="393"/>
                  <a:pt x="101" y="393"/>
                </a:cubicBezTo>
                <a:cubicBezTo>
                  <a:pt x="101" y="393"/>
                  <a:pt x="101" y="393"/>
                  <a:pt x="101" y="393"/>
                </a:cubicBezTo>
                <a:cubicBezTo>
                  <a:pt x="101" y="393"/>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3" y="395"/>
                </a:cubicBezTo>
                <a:cubicBezTo>
                  <a:pt x="103" y="395"/>
                  <a:pt x="103" y="395"/>
                  <a:pt x="103" y="395"/>
                </a:cubicBezTo>
                <a:cubicBezTo>
                  <a:pt x="105" y="396"/>
                  <a:pt x="107" y="397"/>
                  <a:pt x="109" y="399"/>
                </a:cubicBezTo>
                <a:cubicBezTo>
                  <a:pt x="111" y="399"/>
                  <a:pt x="112" y="399"/>
                  <a:pt x="113" y="399"/>
                </a:cubicBezTo>
                <a:cubicBezTo>
                  <a:pt x="115" y="399"/>
                  <a:pt x="118" y="398"/>
                  <a:pt x="119" y="396"/>
                </a:cubicBezTo>
                <a:cubicBezTo>
                  <a:pt x="121" y="392"/>
                  <a:pt x="120" y="388"/>
                  <a:pt x="116" y="386"/>
                </a:cubicBezTo>
                <a:cubicBezTo>
                  <a:pt x="105" y="379"/>
                  <a:pt x="94" y="372"/>
                  <a:pt x="84" y="363"/>
                </a:cubicBezTo>
                <a:cubicBezTo>
                  <a:pt x="82" y="362"/>
                  <a:pt x="81" y="361"/>
                  <a:pt x="79" y="361"/>
                </a:cubicBezTo>
                <a:close/>
                <a:moveTo>
                  <a:pt x="151" y="402"/>
                </a:moveTo>
                <a:cubicBezTo>
                  <a:pt x="148" y="402"/>
                  <a:pt x="145" y="404"/>
                  <a:pt x="144" y="407"/>
                </a:cubicBezTo>
                <a:cubicBezTo>
                  <a:pt x="143" y="410"/>
                  <a:pt x="145" y="414"/>
                  <a:pt x="149" y="416"/>
                </a:cubicBezTo>
                <a:cubicBezTo>
                  <a:pt x="150" y="416"/>
                  <a:pt x="151" y="416"/>
                  <a:pt x="152" y="417"/>
                </a:cubicBezTo>
                <a:cubicBezTo>
                  <a:pt x="152" y="417"/>
                  <a:pt x="152" y="417"/>
                  <a:pt x="152" y="417"/>
                </a:cubicBezTo>
                <a:cubicBezTo>
                  <a:pt x="152" y="417"/>
                  <a:pt x="152" y="417"/>
                  <a:pt x="152" y="417"/>
                </a:cubicBezTo>
                <a:cubicBezTo>
                  <a:pt x="152" y="417"/>
                  <a:pt x="152" y="417"/>
                  <a:pt x="152"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3" y="417"/>
                  <a:pt x="153" y="417"/>
                  <a:pt x="153" y="417"/>
                </a:cubicBezTo>
                <a:cubicBezTo>
                  <a:pt x="154" y="417"/>
                  <a:pt x="154" y="417"/>
                  <a:pt x="154" y="417"/>
                </a:cubicBezTo>
                <a:cubicBezTo>
                  <a:pt x="154" y="417"/>
                  <a:pt x="154" y="417"/>
                  <a:pt x="154" y="417"/>
                </a:cubicBezTo>
                <a:cubicBezTo>
                  <a:pt x="154" y="417"/>
                  <a:pt x="154" y="417"/>
                  <a:pt x="154" y="417"/>
                </a:cubicBezTo>
                <a:cubicBezTo>
                  <a:pt x="154" y="417"/>
                  <a:pt x="154" y="417"/>
                  <a:pt x="154" y="417"/>
                </a:cubicBezTo>
                <a:cubicBezTo>
                  <a:pt x="154" y="417"/>
                  <a:pt x="154" y="417"/>
                  <a:pt x="154" y="417"/>
                </a:cubicBezTo>
                <a:cubicBezTo>
                  <a:pt x="154" y="417"/>
                  <a:pt x="154" y="417"/>
                  <a:pt x="154" y="417"/>
                </a:cubicBezTo>
                <a:cubicBezTo>
                  <a:pt x="155" y="417"/>
                  <a:pt x="155" y="417"/>
                  <a:pt x="155" y="417"/>
                </a:cubicBezTo>
                <a:cubicBezTo>
                  <a:pt x="155" y="417"/>
                  <a:pt x="155" y="417"/>
                  <a:pt x="155" y="417"/>
                </a:cubicBezTo>
                <a:cubicBezTo>
                  <a:pt x="155" y="417"/>
                  <a:pt x="155" y="417"/>
                  <a:pt x="155" y="417"/>
                </a:cubicBezTo>
                <a:cubicBezTo>
                  <a:pt x="155" y="417"/>
                  <a:pt x="155" y="417"/>
                  <a:pt x="155" y="417"/>
                </a:cubicBezTo>
                <a:cubicBezTo>
                  <a:pt x="155" y="418"/>
                  <a:pt x="155" y="418"/>
                  <a:pt x="155" y="418"/>
                </a:cubicBezTo>
                <a:cubicBezTo>
                  <a:pt x="155" y="418"/>
                  <a:pt x="155" y="418"/>
                  <a:pt x="155" y="418"/>
                </a:cubicBezTo>
                <a:cubicBezTo>
                  <a:pt x="155" y="418"/>
                  <a:pt x="156" y="418"/>
                  <a:pt x="156" y="418"/>
                </a:cubicBezTo>
                <a:cubicBezTo>
                  <a:pt x="156" y="418"/>
                  <a:pt x="156" y="418"/>
                  <a:pt x="156" y="418"/>
                </a:cubicBezTo>
                <a:cubicBezTo>
                  <a:pt x="156" y="418"/>
                  <a:pt x="156" y="418"/>
                  <a:pt x="156" y="418"/>
                </a:cubicBezTo>
                <a:cubicBezTo>
                  <a:pt x="156" y="418"/>
                  <a:pt x="156" y="418"/>
                  <a:pt x="156" y="418"/>
                </a:cubicBezTo>
                <a:cubicBezTo>
                  <a:pt x="156" y="418"/>
                  <a:pt x="156" y="418"/>
                  <a:pt x="156" y="418"/>
                </a:cubicBezTo>
                <a:cubicBezTo>
                  <a:pt x="156" y="418"/>
                  <a:pt x="156" y="418"/>
                  <a:pt x="156" y="418"/>
                </a:cubicBezTo>
                <a:cubicBezTo>
                  <a:pt x="156"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7" y="418"/>
                  <a:pt x="157" y="418"/>
                  <a:pt x="157"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8" y="418"/>
                  <a:pt x="158" y="418"/>
                  <a:pt x="158" y="418"/>
                </a:cubicBezTo>
                <a:cubicBezTo>
                  <a:pt x="159" y="418"/>
                  <a:pt x="159" y="418"/>
                  <a:pt x="159" y="418"/>
                </a:cubicBezTo>
                <a:cubicBezTo>
                  <a:pt x="159" y="418"/>
                  <a:pt x="159" y="418"/>
                  <a:pt x="159" y="418"/>
                </a:cubicBezTo>
                <a:cubicBezTo>
                  <a:pt x="159" y="419"/>
                  <a:pt x="159" y="419"/>
                  <a:pt x="159" y="419"/>
                </a:cubicBezTo>
                <a:cubicBezTo>
                  <a:pt x="159" y="419"/>
                  <a:pt x="159" y="419"/>
                  <a:pt x="159" y="419"/>
                </a:cubicBezTo>
                <a:cubicBezTo>
                  <a:pt x="159" y="419"/>
                  <a:pt x="159" y="419"/>
                  <a:pt x="159" y="419"/>
                </a:cubicBezTo>
                <a:cubicBezTo>
                  <a:pt x="159" y="419"/>
                  <a:pt x="159" y="419"/>
                  <a:pt x="159" y="419"/>
                </a:cubicBezTo>
                <a:cubicBezTo>
                  <a:pt x="159" y="419"/>
                  <a:pt x="160" y="419"/>
                  <a:pt x="160" y="419"/>
                </a:cubicBezTo>
                <a:cubicBezTo>
                  <a:pt x="160" y="419"/>
                  <a:pt x="160" y="419"/>
                  <a:pt x="160" y="419"/>
                </a:cubicBezTo>
                <a:cubicBezTo>
                  <a:pt x="160" y="419"/>
                  <a:pt x="160" y="419"/>
                  <a:pt x="160" y="419"/>
                </a:cubicBezTo>
                <a:cubicBezTo>
                  <a:pt x="160" y="419"/>
                  <a:pt x="160" y="419"/>
                  <a:pt x="160" y="419"/>
                </a:cubicBezTo>
                <a:cubicBezTo>
                  <a:pt x="160" y="419"/>
                  <a:pt x="160" y="419"/>
                  <a:pt x="160" y="419"/>
                </a:cubicBezTo>
                <a:cubicBezTo>
                  <a:pt x="160" y="419"/>
                  <a:pt x="160" y="419"/>
                  <a:pt x="160" y="419"/>
                </a:cubicBezTo>
                <a:cubicBezTo>
                  <a:pt x="160" y="419"/>
                  <a:pt x="161" y="419"/>
                  <a:pt x="161" y="419"/>
                </a:cubicBezTo>
                <a:cubicBezTo>
                  <a:pt x="161" y="419"/>
                  <a:pt x="161" y="419"/>
                  <a:pt x="161" y="419"/>
                </a:cubicBezTo>
                <a:cubicBezTo>
                  <a:pt x="161" y="419"/>
                  <a:pt x="161" y="419"/>
                  <a:pt x="161" y="419"/>
                </a:cubicBezTo>
                <a:cubicBezTo>
                  <a:pt x="161" y="419"/>
                  <a:pt x="161" y="419"/>
                  <a:pt x="161" y="419"/>
                </a:cubicBezTo>
                <a:cubicBezTo>
                  <a:pt x="161" y="419"/>
                  <a:pt x="161" y="419"/>
                  <a:pt x="161" y="419"/>
                </a:cubicBezTo>
                <a:cubicBezTo>
                  <a:pt x="161" y="419"/>
                  <a:pt x="161" y="419"/>
                  <a:pt x="161" y="419"/>
                </a:cubicBezTo>
                <a:cubicBezTo>
                  <a:pt x="171" y="422"/>
                  <a:pt x="181" y="423"/>
                  <a:pt x="191" y="424"/>
                </a:cubicBezTo>
                <a:cubicBezTo>
                  <a:pt x="191" y="424"/>
                  <a:pt x="192" y="424"/>
                  <a:pt x="192" y="424"/>
                </a:cubicBezTo>
                <a:cubicBezTo>
                  <a:pt x="196" y="424"/>
                  <a:pt x="199" y="422"/>
                  <a:pt x="199" y="418"/>
                </a:cubicBezTo>
                <a:cubicBezTo>
                  <a:pt x="199" y="414"/>
                  <a:pt x="197" y="410"/>
                  <a:pt x="193" y="410"/>
                </a:cubicBezTo>
                <a:cubicBezTo>
                  <a:pt x="179" y="409"/>
                  <a:pt x="166" y="406"/>
                  <a:pt x="153" y="402"/>
                </a:cubicBezTo>
                <a:cubicBezTo>
                  <a:pt x="153" y="402"/>
                  <a:pt x="152" y="402"/>
                  <a:pt x="151" y="402"/>
                </a:cubicBezTo>
                <a:close/>
                <a:moveTo>
                  <a:pt x="274" y="402"/>
                </a:moveTo>
                <a:cubicBezTo>
                  <a:pt x="274" y="402"/>
                  <a:pt x="273" y="402"/>
                  <a:pt x="272" y="402"/>
                </a:cubicBezTo>
                <a:cubicBezTo>
                  <a:pt x="259" y="406"/>
                  <a:pt x="246" y="409"/>
                  <a:pt x="233" y="410"/>
                </a:cubicBezTo>
                <a:cubicBezTo>
                  <a:pt x="229" y="411"/>
                  <a:pt x="226" y="414"/>
                  <a:pt x="226" y="418"/>
                </a:cubicBezTo>
                <a:cubicBezTo>
                  <a:pt x="227" y="422"/>
                  <a:pt x="230" y="425"/>
                  <a:pt x="233" y="425"/>
                </a:cubicBezTo>
                <a:cubicBezTo>
                  <a:pt x="234" y="425"/>
                  <a:pt x="234" y="425"/>
                  <a:pt x="234" y="424"/>
                </a:cubicBezTo>
                <a:cubicBezTo>
                  <a:pt x="249" y="423"/>
                  <a:pt x="263" y="420"/>
                  <a:pt x="276" y="416"/>
                </a:cubicBezTo>
                <a:cubicBezTo>
                  <a:pt x="276" y="416"/>
                  <a:pt x="276" y="416"/>
                  <a:pt x="276" y="416"/>
                </a:cubicBezTo>
                <a:cubicBezTo>
                  <a:pt x="276" y="416"/>
                  <a:pt x="276" y="416"/>
                  <a:pt x="276" y="416"/>
                </a:cubicBezTo>
                <a:cubicBezTo>
                  <a:pt x="276" y="416"/>
                  <a:pt x="276" y="416"/>
                  <a:pt x="276" y="416"/>
                </a:cubicBezTo>
                <a:cubicBezTo>
                  <a:pt x="280" y="415"/>
                  <a:pt x="282" y="411"/>
                  <a:pt x="281" y="407"/>
                </a:cubicBezTo>
                <a:cubicBezTo>
                  <a:pt x="280" y="404"/>
                  <a:pt x="277" y="402"/>
                  <a:pt x="274" y="402"/>
                </a:cubicBezTo>
                <a:close/>
                <a:moveTo>
                  <a:pt x="347" y="362"/>
                </a:moveTo>
                <a:cubicBezTo>
                  <a:pt x="345" y="362"/>
                  <a:pt x="343" y="362"/>
                  <a:pt x="342" y="364"/>
                </a:cubicBezTo>
                <a:cubicBezTo>
                  <a:pt x="332" y="372"/>
                  <a:pt x="321" y="380"/>
                  <a:pt x="309" y="387"/>
                </a:cubicBezTo>
                <a:cubicBezTo>
                  <a:pt x="306" y="388"/>
                  <a:pt x="304" y="393"/>
                  <a:pt x="306" y="396"/>
                </a:cubicBezTo>
                <a:cubicBezTo>
                  <a:pt x="308" y="399"/>
                  <a:pt x="310" y="400"/>
                  <a:pt x="313" y="400"/>
                </a:cubicBezTo>
                <a:cubicBezTo>
                  <a:pt x="314" y="400"/>
                  <a:pt x="315" y="400"/>
                  <a:pt x="316" y="399"/>
                </a:cubicBezTo>
                <a:cubicBezTo>
                  <a:pt x="316" y="399"/>
                  <a:pt x="316" y="399"/>
                  <a:pt x="316" y="399"/>
                </a:cubicBezTo>
                <a:cubicBezTo>
                  <a:pt x="327" y="393"/>
                  <a:pt x="337" y="386"/>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8" y="378"/>
                </a:cubicBezTo>
                <a:cubicBezTo>
                  <a:pt x="348" y="378"/>
                  <a:pt x="348" y="378"/>
                  <a:pt x="348" y="378"/>
                </a:cubicBezTo>
                <a:cubicBezTo>
                  <a:pt x="348" y="378"/>
                  <a:pt x="348" y="378"/>
                  <a:pt x="348" y="378"/>
                </a:cubicBezTo>
                <a:cubicBezTo>
                  <a:pt x="348" y="378"/>
                  <a:pt x="348" y="378"/>
                  <a:pt x="348" y="378"/>
                </a:cubicBezTo>
                <a:cubicBezTo>
                  <a:pt x="348" y="378"/>
                  <a:pt x="348" y="377"/>
                  <a:pt x="348" y="377"/>
                </a:cubicBezTo>
                <a:cubicBezTo>
                  <a:pt x="348" y="377"/>
                  <a:pt x="348" y="377"/>
                  <a:pt x="348" y="377"/>
                </a:cubicBezTo>
                <a:cubicBezTo>
                  <a:pt x="348" y="377"/>
                  <a:pt x="348" y="377"/>
                  <a:pt x="348" y="377"/>
                </a:cubicBezTo>
                <a:cubicBezTo>
                  <a:pt x="348" y="377"/>
                  <a:pt x="348" y="377"/>
                  <a:pt x="348" y="377"/>
                </a:cubicBezTo>
                <a:cubicBezTo>
                  <a:pt x="348" y="377"/>
                  <a:pt x="348" y="377"/>
                  <a:pt x="349" y="377"/>
                </a:cubicBezTo>
                <a:cubicBezTo>
                  <a:pt x="349" y="377"/>
                  <a:pt x="349" y="377"/>
                  <a:pt x="349" y="377"/>
                </a:cubicBezTo>
                <a:cubicBezTo>
                  <a:pt x="349" y="377"/>
                  <a:pt x="349" y="377"/>
                  <a:pt x="349" y="377"/>
                </a:cubicBezTo>
                <a:cubicBezTo>
                  <a:pt x="349" y="377"/>
                  <a:pt x="349" y="377"/>
                  <a:pt x="349" y="377"/>
                </a:cubicBezTo>
                <a:cubicBezTo>
                  <a:pt x="349" y="377"/>
                  <a:pt x="349" y="377"/>
                  <a:pt x="349" y="377"/>
                </a:cubicBezTo>
                <a:cubicBezTo>
                  <a:pt x="349" y="377"/>
                  <a:pt x="349" y="377"/>
                  <a:pt x="349" y="377"/>
                </a:cubicBezTo>
                <a:cubicBezTo>
                  <a:pt x="349" y="376"/>
                  <a:pt x="349" y="376"/>
                  <a:pt x="349" y="376"/>
                </a:cubicBezTo>
                <a:cubicBezTo>
                  <a:pt x="349" y="376"/>
                  <a:pt x="349" y="376"/>
                  <a:pt x="349" y="376"/>
                </a:cubicBezTo>
                <a:cubicBezTo>
                  <a:pt x="349" y="376"/>
                  <a:pt x="349" y="376"/>
                  <a:pt x="349" y="376"/>
                </a:cubicBezTo>
                <a:cubicBezTo>
                  <a:pt x="350" y="376"/>
                  <a:pt x="350" y="376"/>
                  <a:pt x="350" y="376"/>
                </a:cubicBezTo>
                <a:cubicBezTo>
                  <a:pt x="350" y="376"/>
                  <a:pt x="350" y="376"/>
                  <a:pt x="350" y="376"/>
                </a:cubicBezTo>
                <a:cubicBezTo>
                  <a:pt x="350" y="376"/>
                  <a:pt x="350" y="376"/>
                  <a:pt x="350" y="376"/>
                </a:cubicBezTo>
                <a:cubicBezTo>
                  <a:pt x="350" y="376"/>
                  <a:pt x="350" y="376"/>
                  <a:pt x="350" y="376"/>
                </a:cubicBezTo>
                <a:cubicBezTo>
                  <a:pt x="350" y="375"/>
                  <a:pt x="351" y="375"/>
                  <a:pt x="351" y="375"/>
                </a:cubicBezTo>
                <a:cubicBezTo>
                  <a:pt x="354" y="372"/>
                  <a:pt x="355" y="367"/>
                  <a:pt x="352" y="364"/>
                </a:cubicBezTo>
                <a:cubicBezTo>
                  <a:pt x="351" y="363"/>
                  <a:pt x="349" y="362"/>
                  <a:pt x="347" y="362"/>
                </a:cubicBezTo>
                <a:close/>
                <a:moveTo>
                  <a:pt x="398" y="297"/>
                </a:moveTo>
                <a:cubicBezTo>
                  <a:pt x="395" y="297"/>
                  <a:pt x="392" y="298"/>
                  <a:pt x="391" y="301"/>
                </a:cubicBezTo>
                <a:cubicBezTo>
                  <a:pt x="385" y="313"/>
                  <a:pt x="378" y="324"/>
                  <a:pt x="370" y="335"/>
                </a:cubicBezTo>
                <a:cubicBezTo>
                  <a:pt x="367" y="338"/>
                  <a:pt x="368" y="342"/>
                  <a:pt x="371" y="345"/>
                </a:cubicBezTo>
                <a:cubicBezTo>
                  <a:pt x="372" y="346"/>
                  <a:pt x="374" y="346"/>
                  <a:pt x="375" y="346"/>
                </a:cubicBezTo>
                <a:cubicBezTo>
                  <a:pt x="378" y="346"/>
                  <a:pt x="380" y="345"/>
                  <a:pt x="381" y="344"/>
                </a:cubicBezTo>
                <a:cubicBezTo>
                  <a:pt x="390" y="332"/>
                  <a:pt x="398" y="320"/>
                  <a:pt x="404" y="307"/>
                </a:cubicBezTo>
                <a:cubicBezTo>
                  <a:pt x="406" y="303"/>
                  <a:pt x="404" y="299"/>
                  <a:pt x="401" y="297"/>
                </a:cubicBezTo>
                <a:cubicBezTo>
                  <a:pt x="400" y="297"/>
                  <a:pt x="399" y="297"/>
                  <a:pt x="398" y="297"/>
                </a:cubicBezTo>
                <a:close/>
                <a:moveTo>
                  <a:pt x="419" y="217"/>
                </a:moveTo>
                <a:cubicBezTo>
                  <a:pt x="415" y="217"/>
                  <a:pt x="412" y="220"/>
                  <a:pt x="411" y="223"/>
                </a:cubicBezTo>
                <a:cubicBezTo>
                  <a:pt x="411" y="237"/>
                  <a:pt x="409" y="250"/>
                  <a:pt x="405" y="263"/>
                </a:cubicBezTo>
                <a:cubicBezTo>
                  <a:pt x="404" y="267"/>
                  <a:pt x="407" y="271"/>
                  <a:pt x="410" y="272"/>
                </a:cubicBezTo>
                <a:cubicBezTo>
                  <a:pt x="411" y="272"/>
                  <a:pt x="412" y="272"/>
                  <a:pt x="412" y="272"/>
                </a:cubicBezTo>
                <a:cubicBezTo>
                  <a:pt x="415" y="272"/>
                  <a:pt x="418" y="270"/>
                  <a:pt x="419" y="267"/>
                </a:cubicBezTo>
                <a:cubicBezTo>
                  <a:pt x="420" y="264"/>
                  <a:pt x="421" y="261"/>
                  <a:pt x="421" y="257"/>
                </a:cubicBezTo>
                <a:cubicBezTo>
                  <a:pt x="421" y="257"/>
                  <a:pt x="421" y="257"/>
                  <a:pt x="421" y="257"/>
                </a:cubicBezTo>
                <a:cubicBezTo>
                  <a:pt x="421" y="257"/>
                  <a:pt x="421" y="257"/>
                  <a:pt x="421" y="257"/>
                </a:cubicBezTo>
                <a:cubicBezTo>
                  <a:pt x="421" y="257"/>
                  <a:pt x="421" y="257"/>
                  <a:pt x="421" y="257"/>
                </a:cubicBezTo>
                <a:cubicBezTo>
                  <a:pt x="421" y="257"/>
                  <a:pt x="422" y="257"/>
                  <a:pt x="422" y="257"/>
                </a:cubicBezTo>
                <a:cubicBezTo>
                  <a:pt x="422" y="257"/>
                  <a:pt x="422" y="257"/>
                  <a:pt x="422" y="257"/>
                </a:cubicBezTo>
                <a:cubicBezTo>
                  <a:pt x="422" y="257"/>
                  <a:pt x="422" y="257"/>
                  <a:pt x="422" y="256"/>
                </a:cubicBezTo>
                <a:cubicBezTo>
                  <a:pt x="422" y="256"/>
                  <a:pt x="422" y="256"/>
                  <a:pt x="422" y="256"/>
                </a:cubicBezTo>
                <a:cubicBezTo>
                  <a:pt x="422" y="256"/>
                  <a:pt x="422" y="256"/>
                  <a:pt x="422" y="256"/>
                </a:cubicBezTo>
                <a:cubicBezTo>
                  <a:pt x="422" y="256"/>
                  <a:pt x="422" y="256"/>
                  <a:pt x="422" y="256"/>
                </a:cubicBezTo>
                <a:cubicBezTo>
                  <a:pt x="422" y="256"/>
                  <a:pt x="422" y="256"/>
                  <a:pt x="422" y="256"/>
                </a:cubicBezTo>
                <a:cubicBezTo>
                  <a:pt x="422" y="256"/>
                  <a:pt x="422" y="256"/>
                  <a:pt x="422" y="256"/>
                </a:cubicBezTo>
                <a:cubicBezTo>
                  <a:pt x="422" y="256"/>
                  <a:pt x="422" y="256"/>
                  <a:pt x="422" y="256"/>
                </a:cubicBezTo>
                <a:cubicBezTo>
                  <a:pt x="422" y="256"/>
                  <a:pt x="422" y="255"/>
                  <a:pt x="422" y="255"/>
                </a:cubicBezTo>
                <a:cubicBezTo>
                  <a:pt x="422" y="255"/>
                  <a:pt x="422" y="255"/>
                  <a:pt x="422" y="255"/>
                </a:cubicBezTo>
                <a:cubicBezTo>
                  <a:pt x="422" y="255"/>
                  <a:pt x="422" y="255"/>
                  <a:pt x="422" y="255"/>
                </a:cubicBezTo>
                <a:cubicBezTo>
                  <a:pt x="422" y="255"/>
                  <a:pt x="422" y="255"/>
                  <a:pt x="422" y="255"/>
                </a:cubicBezTo>
                <a:cubicBezTo>
                  <a:pt x="422" y="255"/>
                  <a:pt x="422" y="255"/>
                  <a:pt x="422" y="255"/>
                </a:cubicBezTo>
                <a:cubicBezTo>
                  <a:pt x="422" y="255"/>
                  <a:pt x="422" y="255"/>
                  <a:pt x="422" y="255"/>
                </a:cubicBezTo>
                <a:cubicBezTo>
                  <a:pt x="422" y="255"/>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2"/>
                </a:cubicBezTo>
                <a:cubicBezTo>
                  <a:pt x="422" y="252"/>
                  <a:pt x="422" y="252"/>
                  <a:pt x="422" y="252"/>
                </a:cubicBezTo>
                <a:cubicBezTo>
                  <a:pt x="422" y="252"/>
                  <a:pt x="422" y="252"/>
                  <a:pt x="422" y="252"/>
                </a:cubicBezTo>
                <a:cubicBezTo>
                  <a:pt x="422" y="252"/>
                  <a:pt x="422" y="252"/>
                  <a:pt x="422" y="252"/>
                </a:cubicBezTo>
                <a:cubicBezTo>
                  <a:pt x="423" y="252"/>
                  <a:pt x="423" y="252"/>
                  <a:pt x="423" y="252"/>
                </a:cubicBezTo>
                <a:cubicBezTo>
                  <a:pt x="423" y="252"/>
                  <a:pt x="423" y="252"/>
                  <a:pt x="423" y="252"/>
                </a:cubicBezTo>
                <a:cubicBezTo>
                  <a:pt x="423" y="252"/>
                  <a:pt x="423" y="252"/>
                  <a:pt x="423" y="251"/>
                </a:cubicBezTo>
                <a:cubicBezTo>
                  <a:pt x="423" y="251"/>
                  <a:pt x="423" y="251"/>
                  <a:pt x="423" y="251"/>
                </a:cubicBezTo>
                <a:cubicBezTo>
                  <a:pt x="423" y="251"/>
                  <a:pt x="423" y="251"/>
                  <a:pt x="423" y="251"/>
                </a:cubicBezTo>
                <a:cubicBezTo>
                  <a:pt x="423" y="251"/>
                  <a:pt x="423" y="251"/>
                  <a:pt x="423" y="251"/>
                </a:cubicBezTo>
                <a:cubicBezTo>
                  <a:pt x="423" y="251"/>
                  <a:pt x="423" y="251"/>
                  <a:pt x="423" y="251"/>
                </a:cubicBezTo>
                <a:cubicBezTo>
                  <a:pt x="423" y="251"/>
                  <a:pt x="423" y="251"/>
                  <a:pt x="423" y="251"/>
                </a:cubicBezTo>
                <a:cubicBezTo>
                  <a:pt x="423" y="251"/>
                  <a:pt x="423" y="251"/>
                  <a:pt x="423" y="250"/>
                </a:cubicBezTo>
                <a:cubicBezTo>
                  <a:pt x="423" y="250"/>
                  <a:pt x="423" y="250"/>
                  <a:pt x="423" y="250"/>
                </a:cubicBezTo>
                <a:cubicBezTo>
                  <a:pt x="423" y="250"/>
                  <a:pt x="423" y="250"/>
                  <a:pt x="423" y="250"/>
                </a:cubicBezTo>
                <a:cubicBezTo>
                  <a:pt x="423" y="250"/>
                  <a:pt x="423" y="250"/>
                  <a:pt x="423" y="250"/>
                </a:cubicBezTo>
                <a:cubicBezTo>
                  <a:pt x="423" y="250"/>
                  <a:pt x="423" y="250"/>
                  <a:pt x="423" y="250"/>
                </a:cubicBezTo>
                <a:cubicBezTo>
                  <a:pt x="423" y="250"/>
                  <a:pt x="423" y="250"/>
                  <a:pt x="423" y="250"/>
                </a:cubicBezTo>
                <a:cubicBezTo>
                  <a:pt x="423" y="250"/>
                  <a:pt x="423" y="250"/>
                  <a:pt x="423" y="249"/>
                </a:cubicBezTo>
                <a:cubicBezTo>
                  <a:pt x="423" y="249"/>
                  <a:pt x="423" y="249"/>
                  <a:pt x="423" y="249"/>
                </a:cubicBezTo>
                <a:cubicBezTo>
                  <a:pt x="423" y="249"/>
                  <a:pt x="423" y="249"/>
                  <a:pt x="423" y="249"/>
                </a:cubicBezTo>
                <a:cubicBezTo>
                  <a:pt x="423" y="249"/>
                  <a:pt x="423" y="249"/>
                  <a:pt x="423" y="249"/>
                </a:cubicBezTo>
                <a:cubicBezTo>
                  <a:pt x="423" y="249"/>
                  <a:pt x="423" y="249"/>
                  <a:pt x="423" y="249"/>
                </a:cubicBezTo>
                <a:cubicBezTo>
                  <a:pt x="423" y="249"/>
                  <a:pt x="423" y="249"/>
                  <a:pt x="423" y="249"/>
                </a:cubicBezTo>
                <a:cubicBezTo>
                  <a:pt x="423" y="249"/>
                  <a:pt x="423" y="249"/>
                  <a:pt x="423" y="248"/>
                </a:cubicBezTo>
                <a:cubicBezTo>
                  <a:pt x="423" y="248"/>
                  <a:pt x="423" y="248"/>
                  <a:pt x="423" y="248"/>
                </a:cubicBezTo>
                <a:cubicBezTo>
                  <a:pt x="424" y="241"/>
                  <a:pt x="425" y="233"/>
                  <a:pt x="426" y="226"/>
                </a:cubicBezTo>
                <a:cubicBezTo>
                  <a:pt x="426" y="226"/>
                  <a:pt x="426" y="225"/>
                  <a:pt x="426" y="225"/>
                </a:cubicBezTo>
                <a:cubicBezTo>
                  <a:pt x="426" y="225"/>
                  <a:pt x="426" y="225"/>
                  <a:pt x="426" y="225"/>
                </a:cubicBezTo>
                <a:cubicBezTo>
                  <a:pt x="426" y="225"/>
                  <a:pt x="426" y="225"/>
                  <a:pt x="426" y="225"/>
                </a:cubicBezTo>
                <a:cubicBezTo>
                  <a:pt x="426" y="225"/>
                  <a:pt x="426" y="225"/>
                  <a:pt x="426" y="225"/>
                </a:cubicBezTo>
                <a:cubicBezTo>
                  <a:pt x="426" y="225"/>
                  <a:pt x="426" y="225"/>
                  <a:pt x="426" y="225"/>
                </a:cubicBezTo>
                <a:cubicBezTo>
                  <a:pt x="426" y="225"/>
                  <a:pt x="426" y="225"/>
                  <a:pt x="426" y="225"/>
                </a:cubicBezTo>
                <a:cubicBezTo>
                  <a:pt x="426" y="224"/>
                  <a:pt x="426" y="224"/>
                  <a:pt x="426" y="224"/>
                </a:cubicBezTo>
                <a:cubicBezTo>
                  <a:pt x="426" y="224"/>
                  <a:pt x="426" y="224"/>
                  <a:pt x="426" y="224"/>
                </a:cubicBezTo>
                <a:cubicBezTo>
                  <a:pt x="426" y="224"/>
                  <a:pt x="426" y="224"/>
                  <a:pt x="426" y="224"/>
                </a:cubicBezTo>
                <a:cubicBezTo>
                  <a:pt x="426" y="220"/>
                  <a:pt x="423" y="217"/>
                  <a:pt x="419" y="217"/>
                </a:cubicBezTo>
                <a:cubicBezTo>
                  <a:pt x="419" y="217"/>
                  <a:pt x="419" y="217"/>
                  <a:pt x="419" y="217"/>
                </a:cubicBezTo>
                <a:close/>
                <a:moveTo>
                  <a:pt x="406" y="135"/>
                </a:moveTo>
                <a:cubicBezTo>
                  <a:pt x="406" y="135"/>
                  <a:pt x="405" y="135"/>
                  <a:pt x="404" y="135"/>
                </a:cubicBezTo>
                <a:cubicBezTo>
                  <a:pt x="400" y="137"/>
                  <a:pt x="398" y="141"/>
                  <a:pt x="400" y="144"/>
                </a:cubicBezTo>
                <a:cubicBezTo>
                  <a:pt x="404" y="157"/>
                  <a:pt x="408" y="170"/>
                  <a:pt x="410" y="183"/>
                </a:cubicBezTo>
                <a:cubicBezTo>
                  <a:pt x="410" y="187"/>
                  <a:pt x="413" y="189"/>
                  <a:pt x="417" y="189"/>
                </a:cubicBezTo>
                <a:cubicBezTo>
                  <a:pt x="417" y="189"/>
                  <a:pt x="417" y="189"/>
                  <a:pt x="418" y="189"/>
                </a:cubicBezTo>
                <a:cubicBezTo>
                  <a:pt x="422" y="189"/>
                  <a:pt x="424" y="185"/>
                  <a:pt x="424" y="181"/>
                </a:cubicBezTo>
                <a:cubicBezTo>
                  <a:pt x="423" y="177"/>
                  <a:pt x="422" y="173"/>
                  <a:pt x="422" y="168"/>
                </a:cubicBezTo>
                <a:cubicBezTo>
                  <a:pt x="422" y="168"/>
                  <a:pt x="422" y="168"/>
                  <a:pt x="422" y="168"/>
                </a:cubicBezTo>
                <a:cubicBezTo>
                  <a:pt x="421" y="168"/>
                  <a:pt x="421" y="168"/>
                  <a:pt x="421" y="168"/>
                </a:cubicBezTo>
                <a:cubicBezTo>
                  <a:pt x="421" y="168"/>
                  <a:pt x="421" y="168"/>
                  <a:pt x="421" y="168"/>
                </a:cubicBezTo>
                <a:cubicBezTo>
                  <a:pt x="421" y="168"/>
                  <a:pt x="421" y="167"/>
                  <a:pt x="421" y="167"/>
                </a:cubicBezTo>
                <a:cubicBezTo>
                  <a:pt x="421" y="167"/>
                  <a:pt x="421" y="167"/>
                  <a:pt x="421" y="167"/>
                </a:cubicBezTo>
                <a:cubicBezTo>
                  <a:pt x="421" y="167"/>
                  <a:pt x="421" y="167"/>
                  <a:pt x="421" y="167"/>
                </a:cubicBezTo>
                <a:cubicBezTo>
                  <a:pt x="421" y="167"/>
                  <a:pt x="421" y="167"/>
                  <a:pt x="421" y="167"/>
                </a:cubicBezTo>
                <a:cubicBezTo>
                  <a:pt x="421" y="167"/>
                  <a:pt x="421" y="167"/>
                  <a:pt x="421" y="167"/>
                </a:cubicBezTo>
                <a:cubicBezTo>
                  <a:pt x="421" y="167"/>
                  <a:pt x="421" y="167"/>
                  <a:pt x="421" y="167"/>
                </a:cubicBezTo>
                <a:cubicBezTo>
                  <a:pt x="421" y="167"/>
                  <a:pt x="421" y="167"/>
                  <a:pt x="421" y="166"/>
                </a:cubicBezTo>
                <a:cubicBezTo>
                  <a:pt x="421" y="166"/>
                  <a:pt x="421" y="166"/>
                  <a:pt x="421" y="166"/>
                </a:cubicBezTo>
                <a:cubicBezTo>
                  <a:pt x="421" y="166"/>
                  <a:pt x="421" y="166"/>
                  <a:pt x="421" y="166"/>
                </a:cubicBezTo>
                <a:cubicBezTo>
                  <a:pt x="421" y="166"/>
                  <a:pt x="421" y="166"/>
                  <a:pt x="421" y="166"/>
                </a:cubicBezTo>
                <a:cubicBezTo>
                  <a:pt x="421" y="166"/>
                  <a:pt x="421" y="166"/>
                  <a:pt x="421" y="166"/>
                </a:cubicBezTo>
                <a:cubicBezTo>
                  <a:pt x="421" y="166"/>
                  <a:pt x="421" y="166"/>
                  <a:pt x="421" y="166"/>
                </a:cubicBezTo>
                <a:cubicBezTo>
                  <a:pt x="421" y="165"/>
                  <a:pt x="421" y="165"/>
                  <a:pt x="421" y="165"/>
                </a:cubicBezTo>
                <a:cubicBezTo>
                  <a:pt x="419" y="157"/>
                  <a:pt x="416" y="148"/>
                  <a:pt x="413" y="139"/>
                </a:cubicBezTo>
                <a:cubicBezTo>
                  <a:pt x="413" y="139"/>
                  <a:pt x="413" y="139"/>
                  <a:pt x="413" y="139"/>
                </a:cubicBezTo>
                <a:cubicBezTo>
                  <a:pt x="412" y="137"/>
                  <a:pt x="409" y="135"/>
                  <a:pt x="406" y="135"/>
                </a:cubicBezTo>
                <a:close/>
                <a:moveTo>
                  <a:pt x="363" y="64"/>
                </a:moveTo>
                <a:cubicBezTo>
                  <a:pt x="361" y="64"/>
                  <a:pt x="359" y="65"/>
                  <a:pt x="358" y="66"/>
                </a:cubicBezTo>
                <a:cubicBezTo>
                  <a:pt x="355" y="69"/>
                  <a:pt x="355" y="74"/>
                  <a:pt x="358" y="76"/>
                </a:cubicBezTo>
                <a:cubicBezTo>
                  <a:pt x="367" y="86"/>
                  <a:pt x="375" y="97"/>
                  <a:pt x="382" y="108"/>
                </a:cubicBezTo>
                <a:cubicBezTo>
                  <a:pt x="384" y="110"/>
                  <a:pt x="386" y="112"/>
                  <a:pt x="388" y="112"/>
                </a:cubicBezTo>
                <a:cubicBezTo>
                  <a:pt x="390" y="112"/>
                  <a:pt x="391" y="111"/>
                  <a:pt x="392" y="111"/>
                </a:cubicBezTo>
                <a:cubicBezTo>
                  <a:pt x="395" y="109"/>
                  <a:pt x="397" y="104"/>
                  <a:pt x="394" y="101"/>
                </a:cubicBezTo>
                <a:cubicBezTo>
                  <a:pt x="388" y="90"/>
                  <a:pt x="380" y="80"/>
                  <a:pt x="372" y="71"/>
                </a:cubicBezTo>
                <a:cubicBezTo>
                  <a:pt x="372" y="71"/>
                  <a:pt x="372" y="71"/>
                  <a:pt x="372" y="71"/>
                </a:cubicBezTo>
                <a:cubicBezTo>
                  <a:pt x="372" y="70"/>
                  <a:pt x="372" y="70"/>
                  <a:pt x="372" y="70"/>
                </a:cubicBezTo>
                <a:cubicBezTo>
                  <a:pt x="372" y="70"/>
                  <a:pt x="372" y="70"/>
                  <a:pt x="372" y="70"/>
                </a:cubicBezTo>
                <a:cubicBezTo>
                  <a:pt x="372"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69"/>
                  <a:pt x="371" y="69"/>
                  <a:pt x="371" y="69"/>
                </a:cubicBezTo>
                <a:cubicBezTo>
                  <a:pt x="371" y="69"/>
                  <a:pt x="371" y="69"/>
                  <a:pt x="371" y="69"/>
                </a:cubicBezTo>
                <a:cubicBezTo>
                  <a:pt x="371" y="69"/>
                  <a:pt x="371"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8"/>
                  <a:pt x="370" y="68"/>
                  <a:pt x="370" y="68"/>
                </a:cubicBezTo>
                <a:cubicBezTo>
                  <a:pt x="370" y="68"/>
                  <a:pt x="370" y="68"/>
                  <a:pt x="370" y="68"/>
                </a:cubicBezTo>
                <a:cubicBezTo>
                  <a:pt x="370" y="68"/>
                  <a:pt x="370" y="68"/>
                  <a:pt x="370" y="68"/>
                </a:cubicBezTo>
                <a:cubicBezTo>
                  <a:pt x="370" y="68"/>
                  <a:pt x="370" y="68"/>
                  <a:pt x="370" y="68"/>
                </a:cubicBezTo>
                <a:cubicBezTo>
                  <a:pt x="369" y="68"/>
                  <a:pt x="369" y="68"/>
                  <a:pt x="369" y="68"/>
                </a:cubicBezTo>
                <a:cubicBezTo>
                  <a:pt x="369" y="68"/>
                  <a:pt x="369" y="68"/>
                  <a:pt x="369" y="68"/>
                </a:cubicBezTo>
                <a:cubicBezTo>
                  <a:pt x="369" y="67"/>
                  <a:pt x="369" y="67"/>
                  <a:pt x="368" y="67"/>
                </a:cubicBezTo>
                <a:cubicBezTo>
                  <a:pt x="368" y="67"/>
                  <a:pt x="368" y="67"/>
                  <a:pt x="368" y="67"/>
                </a:cubicBezTo>
                <a:cubicBezTo>
                  <a:pt x="368" y="67"/>
                  <a:pt x="368" y="67"/>
                  <a:pt x="368" y="67"/>
                </a:cubicBezTo>
                <a:cubicBezTo>
                  <a:pt x="368" y="67"/>
                  <a:pt x="368" y="67"/>
                  <a:pt x="368" y="67"/>
                </a:cubicBezTo>
                <a:cubicBezTo>
                  <a:pt x="367" y="65"/>
                  <a:pt x="365" y="64"/>
                  <a:pt x="363" y="64"/>
                </a:cubicBezTo>
                <a:close/>
                <a:moveTo>
                  <a:pt x="295" y="17"/>
                </a:moveTo>
                <a:cubicBezTo>
                  <a:pt x="292" y="17"/>
                  <a:pt x="290" y="18"/>
                  <a:pt x="289" y="21"/>
                </a:cubicBezTo>
                <a:cubicBezTo>
                  <a:pt x="287" y="25"/>
                  <a:pt x="289" y="29"/>
                  <a:pt x="292" y="30"/>
                </a:cubicBezTo>
                <a:cubicBezTo>
                  <a:pt x="305" y="36"/>
                  <a:pt x="316" y="42"/>
                  <a:pt x="327" y="50"/>
                </a:cubicBezTo>
                <a:cubicBezTo>
                  <a:pt x="329" y="51"/>
                  <a:pt x="330" y="51"/>
                  <a:pt x="332" y="51"/>
                </a:cubicBezTo>
                <a:cubicBezTo>
                  <a:pt x="334" y="51"/>
                  <a:pt x="336" y="50"/>
                  <a:pt x="337" y="48"/>
                </a:cubicBezTo>
                <a:cubicBezTo>
                  <a:pt x="340" y="45"/>
                  <a:pt x="339" y="41"/>
                  <a:pt x="336" y="38"/>
                </a:cubicBezTo>
                <a:cubicBezTo>
                  <a:pt x="327" y="32"/>
                  <a:pt x="318" y="27"/>
                  <a:pt x="309" y="22"/>
                </a:cubicBezTo>
                <a:cubicBezTo>
                  <a:pt x="309" y="22"/>
                  <a:pt x="309" y="22"/>
                  <a:pt x="309" y="22"/>
                </a:cubicBezTo>
                <a:cubicBezTo>
                  <a:pt x="309" y="22"/>
                  <a:pt x="309" y="22"/>
                  <a:pt x="309" y="22"/>
                </a:cubicBezTo>
                <a:cubicBezTo>
                  <a:pt x="309" y="22"/>
                  <a:pt x="309" y="22"/>
                  <a:pt x="309" y="22"/>
                </a:cubicBezTo>
                <a:cubicBezTo>
                  <a:pt x="309" y="22"/>
                  <a:pt x="309" y="22"/>
                  <a:pt x="309" y="22"/>
                </a:cubicBezTo>
                <a:cubicBezTo>
                  <a:pt x="309" y="22"/>
                  <a:pt x="309" y="22"/>
                  <a:pt x="309"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7" y="22"/>
                  <a:pt x="307" y="22"/>
                </a:cubicBezTo>
                <a:cubicBezTo>
                  <a:pt x="307" y="22"/>
                  <a:pt x="307" y="22"/>
                  <a:pt x="307" y="22"/>
                </a:cubicBezTo>
                <a:cubicBezTo>
                  <a:pt x="307" y="21"/>
                  <a:pt x="307" y="21"/>
                  <a:pt x="307" y="21"/>
                </a:cubicBezTo>
                <a:cubicBezTo>
                  <a:pt x="307" y="21"/>
                  <a:pt x="307" y="21"/>
                  <a:pt x="307" y="21"/>
                </a:cubicBezTo>
                <a:cubicBezTo>
                  <a:pt x="307" y="21"/>
                  <a:pt x="307" y="21"/>
                  <a:pt x="307" y="21"/>
                </a:cubicBezTo>
                <a:cubicBezTo>
                  <a:pt x="307" y="21"/>
                  <a:pt x="307" y="21"/>
                  <a:pt x="307" y="21"/>
                </a:cubicBezTo>
                <a:cubicBezTo>
                  <a:pt x="307" y="21"/>
                  <a:pt x="307" y="21"/>
                  <a:pt x="306" y="21"/>
                </a:cubicBezTo>
                <a:cubicBezTo>
                  <a:pt x="306" y="21"/>
                  <a:pt x="306" y="21"/>
                  <a:pt x="306" y="21"/>
                </a:cubicBezTo>
                <a:cubicBezTo>
                  <a:pt x="306" y="21"/>
                  <a:pt x="305" y="21"/>
                  <a:pt x="305" y="20"/>
                </a:cubicBezTo>
                <a:cubicBezTo>
                  <a:pt x="305" y="20"/>
                  <a:pt x="305" y="20"/>
                  <a:pt x="305" y="20"/>
                </a:cubicBezTo>
                <a:cubicBezTo>
                  <a:pt x="305" y="20"/>
                  <a:pt x="305" y="20"/>
                  <a:pt x="305" y="20"/>
                </a:cubicBezTo>
                <a:cubicBezTo>
                  <a:pt x="305" y="20"/>
                  <a:pt x="305" y="20"/>
                  <a:pt x="305" y="20"/>
                </a:cubicBezTo>
                <a:cubicBezTo>
                  <a:pt x="304" y="20"/>
                  <a:pt x="304" y="20"/>
                  <a:pt x="304" y="20"/>
                </a:cubicBezTo>
                <a:cubicBezTo>
                  <a:pt x="304" y="20"/>
                  <a:pt x="304" y="20"/>
                  <a:pt x="304" y="20"/>
                </a:cubicBezTo>
                <a:cubicBezTo>
                  <a:pt x="304" y="20"/>
                  <a:pt x="304" y="20"/>
                  <a:pt x="304" y="20"/>
                </a:cubicBezTo>
                <a:cubicBezTo>
                  <a:pt x="304" y="20"/>
                  <a:pt x="304" y="20"/>
                  <a:pt x="304" y="20"/>
                </a:cubicBezTo>
                <a:cubicBezTo>
                  <a:pt x="304" y="20"/>
                  <a:pt x="304" y="20"/>
                  <a:pt x="304" y="20"/>
                </a:cubicBezTo>
                <a:cubicBezTo>
                  <a:pt x="304" y="20"/>
                  <a:pt x="304" y="20"/>
                  <a:pt x="304" y="20"/>
                </a:cubicBezTo>
                <a:cubicBezTo>
                  <a:pt x="304" y="20"/>
                  <a:pt x="303" y="20"/>
                  <a:pt x="303" y="20"/>
                </a:cubicBezTo>
                <a:cubicBezTo>
                  <a:pt x="303" y="20"/>
                  <a:pt x="303" y="20"/>
                  <a:pt x="303" y="20"/>
                </a:cubicBezTo>
                <a:cubicBezTo>
                  <a:pt x="303" y="20"/>
                  <a:pt x="303" y="20"/>
                  <a:pt x="303" y="20"/>
                </a:cubicBezTo>
                <a:cubicBezTo>
                  <a:pt x="303" y="19"/>
                  <a:pt x="303" y="19"/>
                  <a:pt x="303" y="19"/>
                </a:cubicBezTo>
                <a:cubicBezTo>
                  <a:pt x="303" y="19"/>
                  <a:pt x="303" y="19"/>
                  <a:pt x="303" y="19"/>
                </a:cubicBezTo>
                <a:cubicBezTo>
                  <a:pt x="303" y="19"/>
                  <a:pt x="303" y="19"/>
                  <a:pt x="303" y="19"/>
                </a:cubicBezTo>
                <a:cubicBezTo>
                  <a:pt x="303" y="19"/>
                  <a:pt x="303" y="19"/>
                  <a:pt x="303"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1" y="19"/>
                </a:cubicBezTo>
                <a:cubicBezTo>
                  <a:pt x="301" y="19"/>
                  <a:pt x="301" y="19"/>
                  <a:pt x="301" y="19"/>
                </a:cubicBezTo>
                <a:cubicBezTo>
                  <a:pt x="301" y="19"/>
                  <a:pt x="301" y="19"/>
                  <a:pt x="301" y="19"/>
                </a:cubicBezTo>
                <a:cubicBezTo>
                  <a:pt x="301" y="19"/>
                  <a:pt x="301" y="19"/>
                  <a:pt x="301" y="19"/>
                </a:cubicBezTo>
                <a:cubicBezTo>
                  <a:pt x="301" y="19"/>
                  <a:pt x="301" y="18"/>
                  <a:pt x="301" y="18"/>
                </a:cubicBezTo>
                <a:cubicBezTo>
                  <a:pt x="301" y="18"/>
                  <a:pt x="301" y="18"/>
                  <a:pt x="301" y="18"/>
                </a:cubicBezTo>
                <a:cubicBezTo>
                  <a:pt x="301" y="18"/>
                  <a:pt x="301" y="18"/>
                  <a:pt x="301" y="18"/>
                </a:cubicBezTo>
                <a:cubicBezTo>
                  <a:pt x="301"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300" y="18"/>
                  <a:pt x="300" y="18"/>
                  <a:pt x="300" y="18"/>
                </a:cubicBezTo>
                <a:cubicBezTo>
                  <a:pt x="299" y="18"/>
                  <a:pt x="299" y="18"/>
                  <a:pt x="299" y="17"/>
                </a:cubicBezTo>
                <a:cubicBezTo>
                  <a:pt x="299" y="17"/>
                  <a:pt x="298" y="17"/>
                  <a:pt x="298" y="17"/>
                </a:cubicBezTo>
                <a:cubicBezTo>
                  <a:pt x="298" y="17"/>
                  <a:pt x="298" y="17"/>
                  <a:pt x="298" y="17"/>
                </a:cubicBezTo>
                <a:cubicBezTo>
                  <a:pt x="298" y="17"/>
                  <a:pt x="298" y="17"/>
                  <a:pt x="298" y="17"/>
                </a:cubicBezTo>
                <a:cubicBezTo>
                  <a:pt x="298" y="17"/>
                  <a:pt x="298" y="17"/>
                  <a:pt x="298" y="17"/>
                </a:cubicBezTo>
                <a:cubicBezTo>
                  <a:pt x="297" y="17"/>
                  <a:pt x="296" y="17"/>
                  <a:pt x="295" y="17"/>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6" name="Freeform 8"/>
          <p:cNvSpPr>
            <a:spLocks noEditPoints="1"/>
          </p:cNvSpPr>
          <p:nvPr/>
        </p:nvSpPr>
        <p:spPr bwMode="auto">
          <a:xfrm>
            <a:off x="6949294" y="3111793"/>
            <a:ext cx="791022" cy="776319"/>
          </a:xfrm>
          <a:custGeom>
            <a:avLst/>
            <a:gdLst>
              <a:gd name="T0" fmla="*/ 209 w 426"/>
              <a:gd name="T1" fmla="*/ 0 h 425"/>
              <a:gd name="T2" fmla="*/ 170 w 426"/>
              <a:gd name="T3" fmla="*/ 4 h 425"/>
              <a:gd name="T4" fmla="*/ 235 w 426"/>
              <a:gd name="T5" fmla="*/ 1 h 425"/>
              <a:gd name="T6" fmla="*/ 232 w 426"/>
              <a:gd name="T7" fmla="*/ 1 h 425"/>
              <a:gd name="T8" fmla="*/ 132 w 426"/>
              <a:gd name="T9" fmla="*/ 16 h 425"/>
              <a:gd name="T10" fmla="*/ 35 w 426"/>
              <a:gd name="T11" fmla="*/ 95 h 425"/>
              <a:gd name="T12" fmla="*/ 13 w 426"/>
              <a:gd name="T13" fmla="*/ 138 h 425"/>
              <a:gd name="T14" fmla="*/ 7 w 426"/>
              <a:gd name="T15" fmla="*/ 158 h 425"/>
              <a:gd name="T16" fmla="*/ 7 w 426"/>
              <a:gd name="T17" fmla="*/ 216 h 425"/>
              <a:gd name="T18" fmla="*/ 5 w 426"/>
              <a:gd name="T19" fmla="*/ 260 h 425"/>
              <a:gd name="T20" fmla="*/ 6 w 426"/>
              <a:gd name="T21" fmla="*/ 263 h 425"/>
              <a:gd name="T22" fmla="*/ 22 w 426"/>
              <a:gd name="T23" fmla="*/ 308 h 425"/>
              <a:gd name="T24" fmla="*/ 24 w 426"/>
              <a:gd name="T25" fmla="*/ 310 h 425"/>
              <a:gd name="T26" fmla="*/ 25 w 426"/>
              <a:gd name="T27" fmla="*/ 313 h 425"/>
              <a:gd name="T28" fmla="*/ 56 w 426"/>
              <a:gd name="T29" fmla="*/ 334 h 425"/>
              <a:gd name="T30" fmla="*/ 75 w 426"/>
              <a:gd name="T31" fmla="*/ 375 h 425"/>
              <a:gd name="T32" fmla="*/ 78 w 426"/>
              <a:gd name="T33" fmla="*/ 377 h 425"/>
              <a:gd name="T34" fmla="*/ 80 w 426"/>
              <a:gd name="T35" fmla="*/ 379 h 425"/>
              <a:gd name="T36" fmla="*/ 83 w 426"/>
              <a:gd name="T37" fmla="*/ 381 h 425"/>
              <a:gd name="T38" fmla="*/ 85 w 426"/>
              <a:gd name="T39" fmla="*/ 383 h 425"/>
              <a:gd name="T40" fmla="*/ 87 w 426"/>
              <a:gd name="T41" fmla="*/ 385 h 425"/>
              <a:gd name="T42" fmla="*/ 90 w 426"/>
              <a:gd name="T43" fmla="*/ 386 h 425"/>
              <a:gd name="T44" fmla="*/ 116 w 426"/>
              <a:gd name="T45" fmla="*/ 386 h 425"/>
              <a:gd name="T46" fmla="*/ 151 w 426"/>
              <a:gd name="T47" fmla="*/ 416 h 425"/>
              <a:gd name="T48" fmla="*/ 172 w 426"/>
              <a:gd name="T49" fmla="*/ 422 h 425"/>
              <a:gd name="T50" fmla="*/ 175 w 426"/>
              <a:gd name="T51" fmla="*/ 422 h 425"/>
              <a:gd name="T52" fmla="*/ 178 w 426"/>
              <a:gd name="T53" fmla="*/ 423 h 425"/>
              <a:gd name="T54" fmla="*/ 180 w 426"/>
              <a:gd name="T55" fmla="*/ 423 h 425"/>
              <a:gd name="T56" fmla="*/ 183 w 426"/>
              <a:gd name="T57" fmla="*/ 423 h 425"/>
              <a:gd name="T58" fmla="*/ 274 w 426"/>
              <a:gd name="T59" fmla="*/ 402 h 425"/>
              <a:gd name="T60" fmla="*/ 236 w 426"/>
              <a:gd name="T61" fmla="*/ 424 h 425"/>
              <a:gd name="T62" fmla="*/ 268 w 426"/>
              <a:gd name="T63" fmla="*/ 418 h 425"/>
              <a:gd name="T64" fmla="*/ 270 w 426"/>
              <a:gd name="T65" fmla="*/ 418 h 425"/>
              <a:gd name="T66" fmla="*/ 273 w 426"/>
              <a:gd name="T67" fmla="*/ 417 h 425"/>
              <a:gd name="T68" fmla="*/ 326 w 426"/>
              <a:gd name="T69" fmla="*/ 393 h 425"/>
              <a:gd name="T70" fmla="*/ 330 w 426"/>
              <a:gd name="T71" fmla="*/ 390 h 425"/>
              <a:gd name="T72" fmla="*/ 332 w 426"/>
              <a:gd name="T73" fmla="*/ 389 h 425"/>
              <a:gd name="T74" fmla="*/ 335 w 426"/>
              <a:gd name="T75" fmla="*/ 387 h 425"/>
              <a:gd name="T76" fmla="*/ 337 w 426"/>
              <a:gd name="T77" fmla="*/ 385 h 425"/>
              <a:gd name="T78" fmla="*/ 341 w 426"/>
              <a:gd name="T79" fmla="*/ 383 h 425"/>
              <a:gd name="T80" fmla="*/ 343 w 426"/>
              <a:gd name="T81" fmla="*/ 381 h 425"/>
              <a:gd name="T82" fmla="*/ 345 w 426"/>
              <a:gd name="T83" fmla="*/ 379 h 425"/>
              <a:gd name="T84" fmla="*/ 348 w 426"/>
              <a:gd name="T85" fmla="*/ 378 h 425"/>
              <a:gd name="T86" fmla="*/ 386 w 426"/>
              <a:gd name="T87" fmla="*/ 337 h 425"/>
              <a:gd name="T88" fmla="*/ 387 w 426"/>
              <a:gd name="T89" fmla="*/ 335 h 425"/>
              <a:gd name="T90" fmla="*/ 389 w 426"/>
              <a:gd name="T91" fmla="*/ 332 h 425"/>
              <a:gd name="T92" fmla="*/ 391 w 426"/>
              <a:gd name="T93" fmla="*/ 330 h 425"/>
              <a:gd name="T94" fmla="*/ 392 w 426"/>
              <a:gd name="T95" fmla="*/ 327 h 425"/>
              <a:gd name="T96" fmla="*/ 394 w 426"/>
              <a:gd name="T97" fmla="*/ 325 h 425"/>
              <a:gd name="T98" fmla="*/ 396 w 426"/>
              <a:gd name="T99" fmla="*/ 321 h 425"/>
              <a:gd name="T100" fmla="*/ 398 w 426"/>
              <a:gd name="T101" fmla="*/ 318 h 425"/>
              <a:gd name="T102" fmla="*/ 425 w 426"/>
              <a:gd name="T103" fmla="*/ 237 h 425"/>
              <a:gd name="T104" fmla="*/ 425 w 426"/>
              <a:gd name="T105" fmla="*/ 234 h 425"/>
              <a:gd name="T106" fmla="*/ 422 w 426"/>
              <a:gd name="T107" fmla="*/ 169 h 425"/>
              <a:gd name="T108" fmla="*/ 419 w 426"/>
              <a:gd name="T109" fmla="*/ 158 h 425"/>
              <a:gd name="T110" fmla="*/ 415 w 426"/>
              <a:gd name="T111" fmla="*/ 146 h 425"/>
              <a:gd name="T112" fmla="*/ 414 w 426"/>
              <a:gd name="T113" fmla="*/ 143 h 425"/>
              <a:gd name="T114" fmla="*/ 387 w 426"/>
              <a:gd name="T115" fmla="*/ 89 h 425"/>
              <a:gd name="T116" fmla="*/ 292 w 426"/>
              <a:gd name="T117" fmla="*/ 30 h 425"/>
              <a:gd name="T118" fmla="*/ 324 w 426"/>
              <a:gd name="T119" fmla="*/ 31 h 425"/>
              <a:gd name="T120" fmla="*/ 321 w 426"/>
              <a:gd name="T121" fmla="*/ 29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26" h="425">
                <a:moveTo>
                  <a:pt x="213" y="0"/>
                </a:moveTo>
                <a:cubicBezTo>
                  <a:pt x="213" y="0"/>
                  <a:pt x="213" y="0"/>
                  <a:pt x="213" y="0"/>
                </a:cubicBezTo>
                <a:cubicBezTo>
                  <a:pt x="212" y="0"/>
                  <a:pt x="212" y="0"/>
                  <a:pt x="212" y="0"/>
                </a:cubicBezTo>
                <a:cubicBezTo>
                  <a:pt x="212" y="0"/>
                  <a:pt x="212" y="0"/>
                  <a:pt x="212" y="0"/>
                </a:cubicBezTo>
                <a:cubicBezTo>
                  <a:pt x="212" y="0"/>
                  <a:pt x="212" y="0"/>
                  <a:pt x="212" y="0"/>
                </a:cubicBezTo>
                <a:cubicBezTo>
                  <a:pt x="212" y="0"/>
                  <a:pt x="212" y="0"/>
                  <a:pt x="212" y="0"/>
                </a:cubicBezTo>
                <a:cubicBezTo>
                  <a:pt x="211" y="0"/>
                  <a:pt x="211" y="0"/>
                  <a:pt x="211" y="0"/>
                </a:cubicBezTo>
                <a:cubicBezTo>
                  <a:pt x="211" y="0"/>
                  <a:pt x="211" y="0"/>
                  <a:pt x="211" y="0"/>
                </a:cubicBezTo>
                <a:cubicBezTo>
                  <a:pt x="211"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7" y="0"/>
                  <a:pt x="207" y="0"/>
                  <a:pt x="207" y="0"/>
                </a:cubicBezTo>
                <a:cubicBezTo>
                  <a:pt x="207" y="0"/>
                  <a:pt x="207" y="0"/>
                  <a:pt x="207" y="0"/>
                </a:cubicBezTo>
                <a:cubicBezTo>
                  <a:pt x="207" y="0"/>
                  <a:pt x="207" y="0"/>
                  <a:pt x="206" y="0"/>
                </a:cubicBezTo>
                <a:cubicBezTo>
                  <a:pt x="206" y="0"/>
                  <a:pt x="206" y="0"/>
                  <a:pt x="206" y="0"/>
                </a:cubicBezTo>
                <a:cubicBezTo>
                  <a:pt x="206" y="0"/>
                  <a:pt x="206" y="0"/>
                  <a:pt x="206" y="0"/>
                </a:cubicBezTo>
                <a:cubicBezTo>
                  <a:pt x="206" y="0"/>
                  <a:pt x="206" y="0"/>
                  <a:pt x="206" y="0"/>
                </a:cubicBezTo>
                <a:cubicBezTo>
                  <a:pt x="194" y="0"/>
                  <a:pt x="182" y="2"/>
                  <a:pt x="170" y="4"/>
                </a:cubicBezTo>
                <a:cubicBezTo>
                  <a:pt x="166" y="5"/>
                  <a:pt x="164" y="9"/>
                  <a:pt x="165" y="12"/>
                </a:cubicBezTo>
                <a:cubicBezTo>
                  <a:pt x="165" y="16"/>
                  <a:pt x="168" y="18"/>
                  <a:pt x="172" y="18"/>
                </a:cubicBezTo>
                <a:cubicBezTo>
                  <a:pt x="172" y="18"/>
                  <a:pt x="173" y="18"/>
                  <a:pt x="173" y="18"/>
                </a:cubicBezTo>
                <a:cubicBezTo>
                  <a:pt x="186" y="15"/>
                  <a:pt x="200" y="14"/>
                  <a:pt x="213" y="14"/>
                </a:cubicBezTo>
                <a:cubicBezTo>
                  <a:pt x="213" y="14"/>
                  <a:pt x="213" y="14"/>
                  <a:pt x="214" y="14"/>
                </a:cubicBezTo>
                <a:cubicBezTo>
                  <a:pt x="214" y="14"/>
                  <a:pt x="214" y="14"/>
                  <a:pt x="214" y="14"/>
                </a:cubicBezTo>
                <a:cubicBezTo>
                  <a:pt x="227" y="14"/>
                  <a:pt x="241" y="16"/>
                  <a:pt x="254" y="18"/>
                </a:cubicBezTo>
                <a:cubicBezTo>
                  <a:pt x="254" y="18"/>
                  <a:pt x="255" y="18"/>
                  <a:pt x="255" y="18"/>
                </a:cubicBezTo>
                <a:cubicBezTo>
                  <a:pt x="259" y="18"/>
                  <a:pt x="262" y="16"/>
                  <a:pt x="262" y="13"/>
                </a:cubicBezTo>
                <a:cubicBezTo>
                  <a:pt x="263" y="9"/>
                  <a:pt x="261" y="5"/>
                  <a:pt x="257" y="4"/>
                </a:cubicBezTo>
                <a:cubicBezTo>
                  <a:pt x="250" y="3"/>
                  <a:pt x="243" y="2"/>
                  <a:pt x="236" y="1"/>
                </a:cubicBezTo>
                <a:cubicBezTo>
                  <a:pt x="236" y="1"/>
                  <a:pt x="236" y="1"/>
                  <a:pt x="236" y="1"/>
                </a:cubicBezTo>
                <a:cubicBezTo>
                  <a:pt x="236" y="1"/>
                  <a:pt x="236" y="1"/>
                  <a:pt x="236" y="1"/>
                </a:cubicBezTo>
                <a:cubicBezTo>
                  <a:pt x="236" y="1"/>
                  <a:pt x="235" y="1"/>
                  <a:pt x="235" y="1"/>
                </a:cubicBezTo>
                <a:cubicBezTo>
                  <a:pt x="235" y="1"/>
                  <a:pt x="235" y="1"/>
                  <a:pt x="235" y="1"/>
                </a:cubicBezTo>
                <a:cubicBezTo>
                  <a:pt x="235" y="1"/>
                  <a:pt x="235" y="1"/>
                  <a:pt x="235" y="1"/>
                </a:cubicBezTo>
                <a:cubicBezTo>
                  <a:pt x="235" y="1"/>
                  <a:pt x="235" y="1"/>
                  <a:pt x="235" y="1"/>
                </a:cubicBezTo>
                <a:cubicBezTo>
                  <a:pt x="235" y="1"/>
                  <a:pt x="235" y="1"/>
                  <a:pt x="235" y="1"/>
                </a:cubicBezTo>
                <a:cubicBezTo>
                  <a:pt x="235" y="1"/>
                  <a:pt x="235" y="1"/>
                  <a:pt x="235" y="1"/>
                </a:cubicBezTo>
                <a:cubicBezTo>
                  <a:pt x="235" y="1"/>
                  <a:pt x="234" y="1"/>
                  <a:pt x="234" y="1"/>
                </a:cubicBezTo>
                <a:cubicBezTo>
                  <a:pt x="234" y="1"/>
                  <a:pt x="234" y="1"/>
                  <a:pt x="234" y="1"/>
                </a:cubicBezTo>
                <a:cubicBezTo>
                  <a:pt x="234" y="1"/>
                  <a:pt x="234" y="1"/>
                  <a:pt x="234" y="1"/>
                </a:cubicBezTo>
                <a:cubicBezTo>
                  <a:pt x="234" y="1"/>
                  <a:pt x="234" y="1"/>
                  <a:pt x="234" y="1"/>
                </a:cubicBezTo>
                <a:cubicBezTo>
                  <a:pt x="234" y="1"/>
                  <a:pt x="234" y="1"/>
                  <a:pt x="234" y="1"/>
                </a:cubicBezTo>
                <a:cubicBezTo>
                  <a:pt x="234" y="1"/>
                  <a:pt x="234" y="1"/>
                  <a:pt x="234" y="1"/>
                </a:cubicBezTo>
                <a:cubicBezTo>
                  <a:pt x="234" y="1"/>
                  <a:pt x="234" y="1"/>
                  <a:pt x="233" y="1"/>
                </a:cubicBezTo>
                <a:cubicBezTo>
                  <a:pt x="233" y="1"/>
                  <a:pt x="233" y="1"/>
                  <a:pt x="233" y="1"/>
                </a:cubicBezTo>
                <a:cubicBezTo>
                  <a:pt x="233" y="1"/>
                  <a:pt x="233" y="1"/>
                  <a:pt x="233" y="1"/>
                </a:cubicBezTo>
                <a:cubicBezTo>
                  <a:pt x="233" y="1"/>
                  <a:pt x="233" y="1"/>
                  <a:pt x="233" y="1"/>
                </a:cubicBezTo>
                <a:cubicBezTo>
                  <a:pt x="233" y="1"/>
                  <a:pt x="233" y="1"/>
                  <a:pt x="233" y="1"/>
                </a:cubicBezTo>
                <a:cubicBezTo>
                  <a:pt x="233" y="1"/>
                  <a:pt x="233" y="1"/>
                  <a:pt x="233" y="1"/>
                </a:cubicBezTo>
                <a:cubicBezTo>
                  <a:pt x="233" y="1"/>
                  <a:pt x="233" y="1"/>
                  <a:pt x="232" y="1"/>
                </a:cubicBezTo>
                <a:cubicBezTo>
                  <a:pt x="232" y="1"/>
                  <a:pt x="232" y="1"/>
                  <a:pt x="232" y="1"/>
                </a:cubicBezTo>
                <a:cubicBezTo>
                  <a:pt x="232" y="0"/>
                  <a:pt x="232" y="0"/>
                  <a:pt x="232" y="0"/>
                </a:cubicBezTo>
                <a:cubicBezTo>
                  <a:pt x="232" y="0"/>
                  <a:pt x="232" y="0"/>
                  <a:pt x="232" y="0"/>
                </a:cubicBezTo>
                <a:cubicBezTo>
                  <a:pt x="226" y="0"/>
                  <a:pt x="220" y="0"/>
                  <a:pt x="214" y="0"/>
                </a:cubicBezTo>
                <a:cubicBezTo>
                  <a:pt x="214" y="0"/>
                  <a:pt x="214" y="0"/>
                  <a:pt x="214" y="0"/>
                </a:cubicBezTo>
                <a:cubicBezTo>
                  <a:pt x="213" y="0"/>
                  <a:pt x="213" y="0"/>
                  <a:pt x="213" y="0"/>
                </a:cubicBezTo>
                <a:cubicBezTo>
                  <a:pt x="213" y="0"/>
                  <a:pt x="213" y="0"/>
                  <a:pt x="213" y="0"/>
                </a:cubicBezTo>
                <a:close/>
                <a:moveTo>
                  <a:pt x="132" y="16"/>
                </a:moveTo>
                <a:cubicBezTo>
                  <a:pt x="131" y="16"/>
                  <a:pt x="130" y="16"/>
                  <a:pt x="129" y="17"/>
                </a:cubicBezTo>
                <a:cubicBezTo>
                  <a:pt x="116" y="23"/>
                  <a:pt x="103" y="30"/>
                  <a:pt x="91" y="38"/>
                </a:cubicBezTo>
                <a:cubicBezTo>
                  <a:pt x="88" y="40"/>
                  <a:pt x="87" y="44"/>
                  <a:pt x="90" y="48"/>
                </a:cubicBezTo>
                <a:cubicBezTo>
                  <a:pt x="91" y="50"/>
                  <a:pt x="93" y="51"/>
                  <a:pt x="96" y="51"/>
                </a:cubicBezTo>
                <a:cubicBezTo>
                  <a:pt x="97" y="51"/>
                  <a:pt x="98" y="50"/>
                  <a:pt x="100" y="50"/>
                </a:cubicBezTo>
                <a:cubicBezTo>
                  <a:pt x="111" y="42"/>
                  <a:pt x="122" y="35"/>
                  <a:pt x="135" y="30"/>
                </a:cubicBezTo>
                <a:cubicBezTo>
                  <a:pt x="138" y="28"/>
                  <a:pt x="140" y="24"/>
                  <a:pt x="139" y="21"/>
                </a:cubicBezTo>
                <a:cubicBezTo>
                  <a:pt x="137" y="18"/>
                  <a:pt x="135" y="16"/>
                  <a:pt x="132" y="16"/>
                </a:cubicBezTo>
                <a:close/>
                <a:moveTo>
                  <a:pt x="64" y="64"/>
                </a:moveTo>
                <a:cubicBezTo>
                  <a:pt x="62" y="64"/>
                  <a:pt x="60" y="64"/>
                  <a:pt x="59" y="66"/>
                </a:cubicBezTo>
                <a:cubicBezTo>
                  <a:pt x="51" y="74"/>
                  <a:pt x="43" y="84"/>
                  <a:pt x="36" y="94"/>
                </a:cubicBezTo>
                <a:cubicBezTo>
                  <a:pt x="36" y="94"/>
                  <a:pt x="36" y="94"/>
                  <a:pt x="36" y="94"/>
                </a:cubicBezTo>
                <a:cubicBezTo>
                  <a:pt x="36" y="94"/>
                  <a:pt x="36" y="94"/>
                  <a:pt x="36" y="94"/>
                </a:cubicBezTo>
                <a:cubicBezTo>
                  <a:pt x="36" y="94"/>
                  <a:pt x="36" y="94"/>
                  <a:pt x="36" y="94"/>
                </a:cubicBezTo>
                <a:cubicBezTo>
                  <a:pt x="36" y="94"/>
                  <a:pt x="36" y="94"/>
                  <a:pt x="36" y="94"/>
                </a:cubicBezTo>
                <a:cubicBezTo>
                  <a:pt x="36" y="94"/>
                  <a:pt x="36" y="94"/>
                  <a:pt x="36" y="94"/>
                </a:cubicBezTo>
                <a:cubicBezTo>
                  <a:pt x="36" y="94"/>
                  <a:pt x="36" y="94"/>
                  <a:pt x="36" y="94"/>
                </a:cubicBezTo>
                <a:cubicBezTo>
                  <a:pt x="36" y="95"/>
                  <a:pt x="36" y="95"/>
                  <a:pt x="36" y="95"/>
                </a:cubicBezTo>
                <a:cubicBezTo>
                  <a:pt x="36" y="95"/>
                  <a:pt x="36" y="95"/>
                  <a:pt x="36" y="95"/>
                </a:cubicBezTo>
                <a:cubicBezTo>
                  <a:pt x="36" y="95"/>
                  <a:pt x="36" y="95"/>
                  <a:pt x="35" y="95"/>
                </a:cubicBezTo>
                <a:cubicBezTo>
                  <a:pt x="35" y="95"/>
                  <a:pt x="35" y="95"/>
                  <a:pt x="35" y="95"/>
                </a:cubicBezTo>
                <a:cubicBezTo>
                  <a:pt x="35" y="95"/>
                  <a:pt x="35" y="95"/>
                  <a:pt x="35" y="95"/>
                </a:cubicBezTo>
                <a:cubicBezTo>
                  <a:pt x="35" y="95"/>
                  <a:pt x="35" y="95"/>
                  <a:pt x="35" y="95"/>
                </a:cubicBezTo>
                <a:cubicBezTo>
                  <a:pt x="35" y="95"/>
                  <a:pt x="35" y="95"/>
                  <a:pt x="35" y="95"/>
                </a:cubicBezTo>
                <a:cubicBezTo>
                  <a:pt x="35" y="95"/>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5" y="96"/>
                  <a:pt x="35" y="96"/>
                  <a:pt x="35" y="96"/>
                </a:cubicBezTo>
                <a:cubicBezTo>
                  <a:pt x="34" y="97"/>
                  <a:pt x="33" y="99"/>
                  <a:pt x="32" y="100"/>
                </a:cubicBezTo>
                <a:cubicBezTo>
                  <a:pt x="30" y="103"/>
                  <a:pt x="31" y="108"/>
                  <a:pt x="35" y="110"/>
                </a:cubicBezTo>
                <a:cubicBezTo>
                  <a:pt x="36" y="110"/>
                  <a:pt x="37" y="111"/>
                  <a:pt x="38" y="111"/>
                </a:cubicBezTo>
                <a:cubicBezTo>
                  <a:pt x="41" y="111"/>
                  <a:pt x="43" y="110"/>
                  <a:pt x="45" y="107"/>
                </a:cubicBezTo>
                <a:cubicBezTo>
                  <a:pt x="52" y="96"/>
                  <a:pt x="60" y="85"/>
                  <a:pt x="69" y="76"/>
                </a:cubicBezTo>
                <a:cubicBezTo>
                  <a:pt x="72" y="73"/>
                  <a:pt x="72" y="68"/>
                  <a:pt x="69" y="66"/>
                </a:cubicBezTo>
                <a:cubicBezTo>
                  <a:pt x="68" y="64"/>
                  <a:pt x="66" y="64"/>
                  <a:pt x="64" y="64"/>
                </a:cubicBezTo>
                <a:close/>
                <a:moveTo>
                  <a:pt x="20" y="134"/>
                </a:moveTo>
                <a:cubicBezTo>
                  <a:pt x="17" y="134"/>
                  <a:pt x="14" y="136"/>
                  <a:pt x="13" y="138"/>
                </a:cubicBezTo>
                <a:cubicBezTo>
                  <a:pt x="11" y="144"/>
                  <a:pt x="9" y="150"/>
                  <a:pt x="8" y="156"/>
                </a:cubicBezTo>
                <a:cubicBezTo>
                  <a:pt x="8" y="156"/>
                  <a:pt x="8" y="156"/>
                  <a:pt x="8" y="156"/>
                </a:cubicBezTo>
                <a:cubicBezTo>
                  <a:pt x="8" y="156"/>
                  <a:pt x="8" y="156"/>
                  <a:pt x="8" y="156"/>
                </a:cubicBezTo>
                <a:cubicBezTo>
                  <a:pt x="8" y="156"/>
                  <a:pt x="8" y="156"/>
                  <a:pt x="8" y="156"/>
                </a:cubicBezTo>
                <a:cubicBezTo>
                  <a:pt x="8" y="156"/>
                  <a:pt x="8" y="156"/>
                  <a:pt x="8" y="157"/>
                </a:cubicBezTo>
                <a:cubicBezTo>
                  <a:pt x="8" y="157"/>
                  <a:pt x="7" y="157"/>
                  <a:pt x="7" y="157"/>
                </a:cubicBezTo>
                <a:cubicBezTo>
                  <a:pt x="7" y="157"/>
                  <a:pt x="7" y="157"/>
                  <a:pt x="7" y="157"/>
                </a:cubicBezTo>
                <a:cubicBezTo>
                  <a:pt x="7" y="157"/>
                  <a:pt x="7" y="157"/>
                  <a:pt x="7" y="157"/>
                </a:cubicBezTo>
                <a:cubicBezTo>
                  <a:pt x="7" y="157"/>
                  <a:pt x="7" y="157"/>
                  <a:pt x="7" y="157"/>
                </a:cubicBezTo>
                <a:cubicBezTo>
                  <a:pt x="7" y="157"/>
                  <a:pt x="7" y="157"/>
                  <a:pt x="7" y="157"/>
                </a:cubicBezTo>
                <a:cubicBezTo>
                  <a:pt x="7" y="157"/>
                  <a:pt x="7" y="157"/>
                  <a:pt x="7" y="157"/>
                </a:cubicBezTo>
                <a:cubicBezTo>
                  <a:pt x="7" y="158"/>
                  <a:pt x="7" y="158"/>
                  <a:pt x="7" y="158"/>
                </a:cubicBezTo>
                <a:cubicBezTo>
                  <a:pt x="7" y="158"/>
                  <a:pt x="7" y="158"/>
                  <a:pt x="7" y="158"/>
                </a:cubicBezTo>
                <a:cubicBezTo>
                  <a:pt x="7" y="158"/>
                  <a:pt x="7" y="158"/>
                  <a:pt x="7" y="158"/>
                </a:cubicBezTo>
                <a:cubicBezTo>
                  <a:pt x="7" y="158"/>
                  <a:pt x="7" y="158"/>
                  <a:pt x="7" y="158"/>
                </a:cubicBezTo>
                <a:cubicBezTo>
                  <a:pt x="7" y="158"/>
                  <a:pt x="7" y="158"/>
                  <a:pt x="7" y="158"/>
                </a:cubicBezTo>
                <a:cubicBezTo>
                  <a:pt x="7" y="158"/>
                  <a:pt x="7" y="158"/>
                  <a:pt x="7" y="158"/>
                </a:cubicBezTo>
                <a:cubicBezTo>
                  <a:pt x="7" y="159"/>
                  <a:pt x="7" y="159"/>
                  <a:pt x="7" y="159"/>
                </a:cubicBezTo>
                <a:cubicBezTo>
                  <a:pt x="7" y="159"/>
                  <a:pt x="7" y="159"/>
                  <a:pt x="7" y="159"/>
                </a:cubicBezTo>
                <a:cubicBezTo>
                  <a:pt x="7" y="159"/>
                  <a:pt x="7" y="159"/>
                  <a:pt x="7" y="159"/>
                </a:cubicBezTo>
                <a:cubicBezTo>
                  <a:pt x="7" y="159"/>
                  <a:pt x="7" y="159"/>
                  <a:pt x="7" y="159"/>
                </a:cubicBezTo>
                <a:cubicBezTo>
                  <a:pt x="7" y="159"/>
                  <a:pt x="7" y="159"/>
                  <a:pt x="7" y="159"/>
                </a:cubicBezTo>
                <a:cubicBezTo>
                  <a:pt x="7" y="159"/>
                  <a:pt x="7" y="159"/>
                  <a:pt x="7" y="159"/>
                </a:cubicBezTo>
                <a:cubicBezTo>
                  <a:pt x="5" y="166"/>
                  <a:pt x="4" y="173"/>
                  <a:pt x="3" y="180"/>
                </a:cubicBezTo>
                <a:cubicBezTo>
                  <a:pt x="2" y="184"/>
                  <a:pt x="5" y="188"/>
                  <a:pt x="9" y="188"/>
                </a:cubicBezTo>
                <a:cubicBezTo>
                  <a:pt x="9" y="188"/>
                  <a:pt x="9" y="188"/>
                  <a:pt x="10" y="188"/>
                </a:cubicBezTo>
                <a:cubicBezTo>
                  <a:pt x="13" y="188"/>
                  <a:pt x="16" y="186"/>
                  <a:pt x="17" y="182"/>
                </a:cubicBezTo>
                <a:cubicBezTo>
                  <a:pt x="19" y="169"/>
                  <a:pt x="22" y="156"/>
                  <a:pt x="27" y="143"/>
                </a:cubicBezTo>
                <a:cubicBezTo>
                  <a:pt x="28" y="140"/>
                  <a:pt x="26" y="136"/>
                  <a:pt x="23" y="134"/>
                </a:cubicBezTo>
                <a:cubicBezTo>
                  <a:pt x="22" y="134"/>
                  <a:pt x="21" y="134"/>
                  <a:pt x="20" y="134"/>
                </a:cubicBezTo>
                <a:close/>
                <a:moveTo>
                  <a:pt x="8" y="216"/>
                </a:moveTo>
                <a:cubicBezTo>
                  <a:pt x="7" y="216"/>
                  <a:pt x="7" y="216"/>
                  <a:pt x="7" y="216"/>
                </a:cubicBezTo>
                <a:cubicBezTo>
                  <a:pt x="3" y="216"/>
                  <a:pt x="0" y="219"/>
                  <a:pt x="0" y="223"/>
                </a:cubicBezTo>
                <a:cubicBezTo>
                  <a:pt x="0" y="226"/>
                  <a:pt x="1" y="229"/>
                  <a:pt x="1" y="232"/>
                </a:cubicBezTo>
                <a:cubicBezTo>
                  <a:pt x="1" y="232"/>
                  <a:pt x="1" y="232"/>
                  <a:pt x="1" y="232"/>
                </a:cubicBezTo>
                <a:cubicBezTo>
                  <a:pt x="2" y="241"/>
                  <a:pt x="3" y="250"/>
                  <a:pt x="5" y="259"/>
                </a:cubicBezTo>
                <a:cubicBezTo>
                  <a:pt x="5" y="259"/>
                  <a:pt x="5" y="259"/>
                  <a:pt x="5" y="259"/>
                </a:cubicBezTo>
                <a:cubicBezTo>
                  <a:pt x="5" y="259"/>
                  <a:pt x="5" y="259"/>
                  <a:pt x="5" y="259"/>
                </a:cubicBezTo>
                <a:cubicBezTo>
                  <a:pt x="5" y="259"/>
                  <a:pt x="5" y="259"/>
                  <a:pt x="5" y="259"/>
                </a:cubicBezTo>
                <a:cubicBezTo>
                  <a:pt x="5" y="259"/>
                  <a:pt x="5" y="259"/>
                  <a:pt x="5" y="259"/>
                </a:cubicBezTo>
                <a:cubicBezTo>
                  <a:pt x="5" y="259"/>
                  <a:pt x="5" y="259"/>
                  <a:pt x="5" y="259"/>
                </a:cubicBezTo>
                <a:cubicBezTo>
                  <a:pt x="5" y="259"/>
                  <a:pt x="5" y="259"/>
                  <a:pt x="5" y="259"/>
                </a:cubicBezTo>
                <a:cubicBezTo>
                  <a:pt x="5" y="260"/>
                  <a:pt x="5" y="260"/>
                  <a:pt x="5" y="260"/>
                </a:cubicBezTo>
                <a:cubicBezTo>
                  <a:pt x="5" y="260"/>
                  <a:pt x="5" y="260"/>
                  <a:pt x="5" y="260"/>
                </a:cubicBezTo>
                <a:cubicBezTo>
                  <a:pt x="5" y="260"/>
                  <a:pt x="5" y="260"/>
                  <a:pt x="5" y="260"/>
                </a:cubicBezTo>
                <a:cubicBezTo>
                  <a:pt x="5" y="260"/>
                  <a:pt x="5" y="260"/>
                  <a:pt x="5" y="260"/>
                </a:cubicBezTo>
                <a:cubicBezTo>
                  <a:pt x="5" y="260"/>
                  <a:pt x="5" y="260"/>
                  <a:pt x="5" y="260"/>
                </a:cubicBezTo>
                <a:cubicBezTo>
                  <a:pt x="5" y="260"/>
                  <a:pt x="5" y="260"/>
                  <a:pt x="5" y="260"/>
                </a:cubicBezTo>
                <a:cubicBezTo>
                  <a:pt x="5" y="260"/>
                  <a:pt x="5" y="261"/>
                  <a:pt x="5" y="261"/>
                </a:cubicBezTo>
                <a:cubicBezTo>
                  <a:pt x="6" y="261"/>
                  <a:pt x="6" y="261"/>
                  <a:pt x="6" y="261"/>
                </a:cubicBezTo>
                <a:cubicBezTo>
                  <a:pt x="6" y="261"/>
                  <a:pt x="6" y="261"/>
                  <a:pt x="6" y="261"/>
                </a:cubicBezTo>
                <a:cubicBezTo>
                  <a:pt x="6" y="261"/>
                  <a:pt x="6" y="261"/>
                  <a:pt x="6" y="261"/>
                </a:cubicBezTo>
                <a:cubicBezTo>
                  <a:pt x="6" y="261"/>
                  <a:pt x="6" y="261"/>
                  <a:pt x="6" y="261"/>
                </a:cubicBezTo>
                <a:cubicBezTo>
                  <a:pt x="6" y="261"/>
                  <a:pt x="6" y="261"/>
                  <a:pt x="6" y="261"/>
                </a:cubicBezTo>
                <a:cubicBezTo>
                  <a:pt x="6" y="261"/>
                  <a:pt x="6" y="261"/>
                  <a:pt x="6" y="262"/>
                </a:cubicBezTo>
                <a:cubicBezTo>
                  <a:pt x="6" y="262"/>
                  <a:pt x="6" y="262"/>
                  <a:pt x="6" y="262"/>
                </a:cubicBezTo>
                <a:cubicBezTo>
                  <a:pt x="6" y="262"/>
                  <a:pt x="6" y="262"/>
                  <a:pt x="6" y="262"/>
                </a:cubicBezTo>
                <a:cubicBezTo>
                  <a:pt x="6" y="262"/>
                  <a:pt x="6" y="262"/>
                  <a:pt x="6" y="262"/>
                </a:cubicBezTo>
                <a:cubicBezTo>
                  <a:pt x="6" y="262"/>
                  <a:pt x="6" y="262"/>
                  <a:pt x="6" y="262"/>
                </a:cubicBezTo>
                <a:cubicBezTo>
                  <a:pt x="6" y="262"/>
                  <a:pt x="6" y="262"/>
                  <a:pt x="6" y="262"/>
                </a:cubicBezTo>
                <a:cubicBezTo>
                  <a:pt x="6" y="262"/>
                  <a:pt x="6" y="262"/>
                  <a:pt x="6" y="263"/>
                </a:cubicBezTo>
                <a:cubicBezTo>
                  <a:pt x="6" y="263"/>
                  <a:pt x="6" y="263"/>
                  <a:pt x="6" y="263"/>
                </a:cubicBezTo>
                <a:cubicBezTo>
                  <a:pt x="6" y="263"/>
                  <a:pt x="6" y="263"/>
                  <a:pt x="6" y="263"/>
                </a:cubicBezTo>
                <a:cubicBezTo>
                  <a:pt x="6" y="263"/>
                  <a:pt x="6" y="263"/>
                  <a:pt x="6" y="263"/>
                </a:cubicBezTo>
                <a:cubicBezTo>
                  <a:pt x="6" y="263"/>
                  <a:pt x="6" y="263"/>
                  <a:pt x="6" y="263"/>
                </a:cubicBezTo>
                <a:cubicBezTo>
                  <a:pt x="6" y="263"/>
                  <a:pt x="6" y="263"/>
                  <a:pt x="6" y="263"/>
                </a:cubicBezTo>
                <a:cubicBezTo>
                  <a:pt x="6" y="263"/>
                  <a:pt x="6" y="263"/>
                  <a:pt x="6" y="264"/>
                </a:cubicBezTo>
                <a:cubicBezTo>
                  <a:pt x="6" y="264"/>
                  <a:pt x="6" y="264"/>
                  <a:pt x="6" y="264"/>
                </a:cubicBezTo>
                <a:cubicBezTo>
                  <a:pt x="6" y="264"/>
                  <a:pt x="7" y="265"/>
                  <a:pt x="7" y="266"/>
                </a:cubicBezTo>
                <a:cubicBezTo>
                  <a:pt x="8" y="269"/>
                  <a:pt x="10" y="271"/>
                  <a:pt x="14" y="271"/>
                </a:cubicBezTo>
                <a:cubicBezTo>
                  <a:pt x="14" y="271"/>
                  <a:pt x="15" y="271"/>
                  <a:pt x="15" y="271"/>
                </a:cubicBezTo>
                <a:cubicBezTo>
                  <a:pt x="19" y="270"/>
                  <a:pt x="22" y="266"/>
                  <a:pt x="21" y="262"/>
                </a:cubicBezTo>
                <a:cubicBezTo>
                  <a:pt x="17" y="249"/>
                  <a:pt x="15" y="236"/>
                  <a:pt x="15" y="222"/>
                </a:cubicBezTo>
                <a:cubicBezTo>
                  <a:pt x="14" y="219"/>
                  <a:pt x="11" y="216"/>
                  <a:pt x="8" y="216"/>
                </a:cubicBezTo>
                <a:close/>
                <a:moveTo>
                  <a:pt x="28" y="296"/>
                </a:moveTo>
                <a:cubicBezTo>
                  <a:pt x="27" y="296"/>
                  <a:pt x="26" y="296"/>
                  <a:pt x="25" y="296"/>
                </a:cubicBezTo>
                <a:cubicBezTo>
                  <a:pt x="21" y="298"/>
                  <a:pt x="20" y="302"/>
                  <a:pt x="22" y="306"/>
                </a:cubicBezTo>
                <a:cubicBezTo>
                  <a:pt x="22" y="307"/>
                  <a:pt x="22" y="307"/>
                  <a:pt x="22" y="307"/>
                </a:cubicBezTo>
                <a:cubicBezTo>
                  <a:pt x="22" y="307"/>
                  <a:pt x="22" y="307"/>
                  <a:pt x="22" y="308"/>
                </a:cubicBezTo>
                <a:cubicBezTo>
                  <a:pt x="22" y="308"/>
                  <a:pt x="22" y="308"/>
                  <a:pt x="22" y="308"/>
                </a:cubicBezTo>
                <a:cubicBezTo>
                  <a:pt x="22" y="308"/>
                  <a:pt x="22" y="308"/>
                  <a:pt x="22" y="308"/>
                </a:cubicBezTo>
                <a:cubicBezTo>
                  <a:pt x="23" y="308"/>
                  <a:pt x="23" y="308"/>
                  <a:pt x="23" y="308"/>
                </a:cubicBezTo>
                <a:cubicBezTo>
                  <a:pt x="23" y="308"/>
                  <a:pt x="23" y="308"/>
                  <a:pt x="23" y="308"/>
                </a:cubicBezTo>
                <a:cubicBezTo>
                  <a:pt x="23" y="308"/>
                  <a:pt x="23" y="308"/>
                  <a:pt x="23" y="308"/>
                </a:cubicBezTo>
                <a:cubicBezTo>
                  <a:pt x="23" y="308"/>
                  <a:pt x="23" y="308"/>
                  <a:pt x="23" y="308"/>
                </a:cubicBezTo>
                <a:cubicBezTo>
                  <a:pt x="23" y="308"/>
                  <a:pt x="23" y="309"/>
                  <a:pt x="23" y="309"/>
                </a:cubicBezTo>
                <a:cubicBezTo>
                  <a:pt x="23" y="309"/>
                  <a:pt x="23" y="309"/>
                  <a:pt x="23" y="309"/>
                </a:cubicBezTo>
                <a:cubicBezTo>
                  <a:pt x="23" y="309"/>
                  <a:pt x="23" y="309"/>
                  <a:pt x="23" y="309"/>
                </a:cubicBezTo>
                <a:cubicBezTo>
                  <a:pt x="23" y="309"/>
                  <a:pt x="23" y="309"/>
                  <a:pt x="23" y="309"/>
                </a:cubicBezTo>
                <a:cubicBezTo>
                  <a:pt x="23" y="309"/>
                  <a:pt x="23" y="309"/>
                  <a:pt x="23" y="309"/>
                </a:cubicBezTo>
                <a:cubicBezTo>
                  <a:pt x="23" y="309"/>
                  <a:pt x="23" y="309"/>
                  <a:pt x="23" y="309"/>
                </a:cubicBezTo>
                <a:cubicBezTo>
                  <a:pt x="23" y="309"/>
                  <a:pt x="23" y="309"/>
                  <a:pt x="23" y="309"/>
                </a:cubicBezTo>
                <a:cubicBezTo>
                  <a:pt x="23" y="310"/>
                  <a:pt x="23" y="310"/>
                  <a:pt x="23" y="310"/>
                </a:cubicBezTo>
                <a:cubicBezTo>
                  <a:pt x="23" y="310"/>
                  <a:pt x="23" y="310"/>
                  <a:pt x="23" y="310"/>
                </a:cubicBezTo>
                <a:cubicBezTo>
                  <a:pt x="23" y="310"/>
                  <a:pt x="24" y="310"/>
                  <a:pt x="24" y="310"/>
                </a:cubicBezTo>
                <a:cubicBezTo>
                  <a:pt x="24" y="310"/>
                  <a:pt x="24" y="310"/>
                  <a:pt x="24" y="310"/>
                </a:cubicBezTo>
                <a:cubicBezTo>
                  <a:pt x="24" y="310"/>
                  <a:pt x="24" y="310"/>
                  <a:pt x="24" y="310"/>
                </a:cubicBezTo>
                <a:cubicBezTo>
                  <a:pt x="24" y="310"/>
                  <a:pt x="24" y="310"/>
                  <a:pt x="24" y="310"/>
                </a:cubicBezTo>
                <a:cubicBezTo>
                  <a:pt x="24" y="310"/>
                  <a:pt x="24" y="310"/>
                  <a:pt x="24" y="310"/>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2"/>
                  <a:pt x="24" y="312"/>
                  <a:pt x="25" y="312"/>
                </a:cubicBezTo>
                <a:cubicBezTo>
                  <a:pt x="25" y="312"/>
                  <a:pt x="25" y="312"/>
                  <a:pt x="25" y="312"/>
                </a:cubicBezTo>
                <a:cubicBezTo>
                  <a:pt x="25" y="312"/>
                  <a:pt x="25" y="313"/>
                  <a:pt x="25" y="313"/>
                </a:cubicBezTo>
                <a:cubicBezTo>
                  <a:pt x="25" y="313"/>
                  <a:pt x="25" y="313"/>
                  <a:pt x="25" y="313"/>
                </a:cubicBezTo>
                <a:cubicBezTo>
                  <a:pt x="25" y="313"/>
                  <a:pt x="25" y="313"/>
                  <a:pt x="25" y="313"/>
                </a:cubicBezTo>
                <a:cubicBezTo>
                  <a:pt x="25" y="313"/>
                  <a:pt x="25" y="313"/>
                  <a:pt x="25" y="313"/>
                </a:cubicBezTo>
                <a:cubicBezTo>
                  <a:pt x="25" y="313"/>
                  <a:pt x="25" y="313"/>
                  <a:pt x="25" y="314"/>
                </a:cubicBezTo>
                <a:cubicBezTo>
                  <a:pt x="25" y="314"/>
                  <a:pt x="26" y="314"/>
                  <a:pt x="26" y="314"/>
                </a:cubicBezTo>
                <a:cubicBezTo>
                  <a:pt x="26" y="314"/>
                  <a:pt x="26" y="314"/>
                  <a:pt x="26" y="314"/>
                </a:cubicBezTo>
                <a:cubicBezTo>
                  <a:pt x="26" y="314"/>
                  <a:pt x="26" y="314"/>
                  <a:pt x="26" y="314"/>
                </a:cubicBezTo>
                <a:cubicBezTo>
                  <a:pt x="26" y="314"/>
                  <a:pt x="26" y="314"/>
                  <a:pt x="26" y="314"/>
                </a:cubicBezTo>
                <a:cubicBezTo>
                  <a:pt x="26" y="314"/>
                  <a:pt x="26" y="314"/>
                  <a:pt x="26" y="314"/>
                </a:cubicBezTo>
                <a:cubicBezTo>
                  <a:pt x="26" y="314"/>
                  <a:pt x="26" y="314"/>
                  <a:pt x="26" y="314"/>
                </a:cubicBezTo>
                <a:cubicBezTo>
                  <a:pt x="26" y="314"/>
                  <a:pt x="26" y="314"/>
                  <a:pt x="26" y="314"/>
                </a:cubicBezTo>
                <a:cubicBezTo>
                  <a:pt x="26" y="315"/>
                  <a:pt x="26" y="315"/>
                  <a:pt x="26" y="315"/>
                </a:cubicBezTo>
                <a:cubicBezTo>
                  <a:pt x="26" y="315"/>
                  <a:pt x="26" y="315"/>
                  <a:pt x="26" y="315"/>
                </a:cubicBezTo>
                <a:cubicBezTo>
                  <a:pt x="26" y="315"/>
                  <a:pt x="26" y="315"/>
                  <a:pt x="26" y="315"/>
                </a:cubicBezTo>
                <a:cubicBezTo>
                  <a:pt x="26" y="315"/>
                  <a:pt x="26" y="315"/>
                  <a:pt x="26" y="315"/>
                </a:cubicBezTo>
                <a:cubicBezTo>
                  <a:pt x="32" y="325"/>
                  <a:pt x="38" y="334"/>
                  <a:pt x="44" y="343"/>
                </a:cubicBezTo>
                <a:cubicBezTo>
                  <a:pt x="46" y="344"/>
                  <a:pt x="48" y="345"/>
                  <a:pt x="50" y="345"/>
                </a:cubicBezTo>
                <a:cubicBezTo>
                  <a:pt x="52" y="345"/>
                  <a:pt x="53" y="345"/>
                  <a:pt x="54" y="344"/>
                </a:cubicBezTo>
                <a:cubicBezTo>
                  <a:pt x="58" y="341"/>
                  <a:pt x="58" y="337"/>
                  <a:pt x="56" y="334"/>
                </a:cubicBezTo>
                <a:cubicBezTo>
                  <a:pt x="48" y="323"/>
                  <a:pt x="40" y="312"/>
                  <a:pt x="35" y="300"/>
                </a:cubicBezTo>
                <a:cubicBezTo>
                  <a:pt x="33" y="297"/>
                  <a:pt x="31" y="296"/>
                  <a:pt x="28" y="296"/>
                </a:cubicBezTo>
                <a:close/>
                <a:moveTo>
                  <a:pt x="79" y="361"/>
                </a:moveTo>
                <a:cubicBezTo>
                  <a:pt x="77" y="361"/>
                  <a:pt x="75" y="362"/>
                  <a:pt x="73" y="364"/>
                </a:cubicBezTo>
                <a:cubicBezTo>
                  <a:pt x="71" y="367"/>
                  <a:pt x="71" y="371"/>
                  <a:pt x="74" y="374"/>
                </a:cubicBezTo>
                <a:cubicBezTo>
                  <a:pt x="74" y="374"/>
                  <a:pt x="74" y="374"/>
                  <a:pt x="74" y="374"/>
                </a:cubicBezTo>
                <a:cubicBezTo>
                  <a:pt x="74" y="374"/>
                  <a:pt x="74" y="374"/>
                  <a:pt x="74" y="374"/>
                </a:cubicBezTo>
                <a:cubicBezTo>
                  <a:pt x="74" y="374"/>
                  <a:pt x="74" y="374"/>
                  <a:pt x="74" y="374"/>
                </a:cubicBezTo>
                <a:cubicBezTo>
                  <a:pt x="74" y="374"/>
                  <a:pt x="74" y="374"/>
                  <a:pt x="74" y="374"/>
                </a:cubicBezTo>
                <a:cubicBezTo>
                  <a:pt x="74" y="374"/>
                  <a:pt x="74" y="374"/>
                  <a:pt x="75" y="374"/>
                </a:cubicBezTo>
                <a:cubicBezTo>
                  <a:pt x="75" y="374"/>
                  <a:pt x="75" y="374"/>
                  <a:pt x="75" y="374"/>
                </a:cubicBezTo>
                <a:cubicBezTo>
                  <a:pt x="75" y="375"/>
                  <a:pt x="75" y="375"/>
                  <a:pt x="75" y="375"/>
                </a:cubicBezTo>
                <a:cubicBezTo>
                  <a:pt x="75" y="375"/>
                  <a:pt x="75" y="375"/>
                  <a:pt x="75" y="375"/>
                </a:cubicBezTo>
                <a:cubicBezTo>
                  <a:pt x="75" y="375"/>
                  <a:pt x="75" y="375"/>
                  <a:pt x="75" y="375"/>
                </a:cubicBezTo>
                <a:cubicBezTo>
                  <a:pt x="75" y="375"/>
                  <a:pt x="75" y="375"/>
                  <a:pt x="75" y="375"/>
                </a:cubicBezTo>
                <a:cubicBezTo>
                  <a:pt x="75" y="375"/>
                  <a:pt x="75" y="375"/>
                  <a:pt x="75" y="375"/>
                </a:cubicBezTo>
                <a:cubicBezTo>
                  <a:pt x="75" y="375"/>
                  <a:pt x="75" y="375"/>
                  <a:pt x="75" y="375"/>
                </a:cubicBezTo>
                <a:cubicBezTo>
                  <a:pt x="75" y="375"/>
                  <a:pt x="76" y="375"/>
                  <a:pt x="76" y="375"/>
                </a:cubicBezTo>
                <a:cubicBezTo>
                  <a:pt x="76" y="375"/>
                  <a:pt x="76" y="375"/>
                  <a:pt x="76" y="375"/>
                </a:cubicBezTo>
                <a:cubicBezTo>
                  <a:pt x="76" y="375"/>
                  <a:pt x="76" y="375"/>
                  <a:pt x="76" y="375"/>
                </a:cubicBezTo>
                <a:cubicBezTo>
                  <a:pt x="76" y="375"/>
                  <a:pt x="76" y="376"/>
                  <a:pt x="76" y="376"/>
                </a:cubicBezTo>
                <a:cubicBezTo>
                  <a:pt x="76" y="376"/>
                  <a:pt x="76" y="376"/>
                  <a:pt x="76" y="376"/>
                </a:cubicBezTo>
                <a:cubicBezTo>
                  <a:pt x="76" y="376"/>
                  <a:pt x="76" y="376"/>
                  <a:pt x="76" y="376"/>
                </a:cubicBezTo>
                <a:cubicBezTo>
                  <a:pt x="76" y="376"/>
                  <a:pt x="76" y="376"/>
                  <a:pt x="76" y="376"/>
                </a:cubicBezTo>
                <a:cubicBezTo>
                  <a:pt x="76" y="376"/>
                  <a:pt x="76" y="376"/>
                  <a:pt x="76" y="376"/>
                </a:cubicBezTo>
                <a:cubicBezTo>
                  <a:pt x="76" y="376"/>
                  <a:pt x="77" y="376"/>
                  <a:pt x="77" y="376"/>
                </a:cubicBezTo>
                <a:cubicBezTo>
                  <a:pt x="77" y="376"/>
                  <a:pt x="77" y="376"/>
                  <a:pt x="77" y="376"/>
                </a:cubicBezTo>
                <a:cubicBezTo>
                  <a:pt x="77" y="376"/>
                  <a:pt x="77" y="376"/>
                  <a:pt x="77" y="376"/>
                </a:cubicBezTo>
                <a:cubicBezTo>
                  <a:pt x="77" y="376"/>
                  <a:pt x="77" y="376"/>
                  <a:pt x="77" y="376"/>
                </a:cubicBezTo>
                <a:cubicBezTo>
                  <a:pt x="77" y="377"/>
                  <a:pt x="77" y="377"/>
                  <a:pt x="78" y="377"/>
                </a:cubicBezTo>
                <a:cubicBezTo>
                  <a:pt x="78" y="377"/>
                  <a:pt x="78" y="377"/>
                  <a:pt x="78" y="377"/>
                </a:cubicBezTo>
                <a:cubicBezTo>
                  <a:pt x="78" y="377"/>
                  <a:pt x="78" y="377"/>
                  <a:pt x="78" y="377"/>
                </a:cubicBezTo>
                <a:cubicBezTo>
                  <a:pt x="78" y="377"/>
                  <a:pt x="78" y="377"/>
                  <a:pt x="78" y="377"/>
                </a:cubicBezTo>
                <a:cubicBezTo>
                  <a:pt x="78" y="377"/>
                  <a:pt x="78" y="377"/>
                  <a:pt x="78" y="377"/>
                </a:cubicBezTo>
                <a:cubicBezTo>
                  <a:pt x="78" y="377"/>
                  <a:pt x="78" y="377"/>
                  <a:pt x="78" y="378"/>
                </a:cubicBezTo>
                <a:cubicBezTo>
                  <a:pt x="78" y="378"/>
                  <a:pt x="78" y="378"/>
                  <a:pt x="78"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80" y="378"/>
                  <a:pt x="80" y="379"/>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0" y="379"/>
                  <a:pt x="80" y="379"/>
                  <a:pt x="81" y="379"/>
                </a:cubicBezTo>
                <a:cubicBezTo>
                  <a:pt x="81" y="379"/>
                  <a:pt x="81" y="379"/>
                  <a:pt x="81" y="379"/>
                </a:cubicBezTo>
                <a:cubicBezTo>
                  <a:pt x="81" y="379"/>
                  <a:pt x="81" y="379"/>
                  <a:pt x="81" y="379"/>
                </a:cubicBezTo>
                <a:cubicBezTo>
                  <a:pt x="81" y="379"/>
                  <a:pt x="81" y="380"/>
                  <a:pt x="81" y="380"/>
                </a:cubicBezTo>
                <a:cubicBezTo>
                  <a:pt x="81" y="380"/>
                  <a:pt x="81" y="380"/>
                  <a:pt x="81" y="380"/>
                </a:cubicBezTo>
                <a:cubicBezTo>
                  <a:pt x="81" y="380"/>
                  <a:pt x="81" y="380"/>
                  <a:pt x="81" y="380"/>
                </a:cubicBezTo>
                <a:cubicBezTo>
                  <a:pt x="81" y="380"/>
                  <a:pt x="81" y="380"/>
                  <a:pt x="81" y="380"/>
                </a:cubicBezTo>
                <a:cubicBezTo>
                  <a:pt x="81" y="380"/>
                  <a:pt x="81" y="380"/>
                  <a:pt x="81" y="380"/>
                </a:cubicBezTo>
                <a:cubicBezTo>
                  <a:pt x="82" y="380"/>
                  <a:pt x="82" y="381"/>
                  <a:pt x="83" y="381"/>
                </a:cubicBezTo>
                <a:cubicBezTo>
                  <a:pt x="83" y="381"/>
                  <a:pt x="83" y="381"/>
                  <a:pt x="83" y="381"/>
                </a:cubicBezTo>
                <a:cubicBezTo>
                  <a:pt x="83" y="381"/>
                  <a:pt x="83" y="381"/>
                  <a:pt x="83" y="381"/>
                </a:cubicBezTo>
                <a:cubicBezTo>
                  <a:pt x="83" y="381"/>
                  <a:pt x="83" y="381"/>
                  <a:pt x="83" y="381"/>
                </a:cubicBezTo>
                <a:cubicBezTo>
                  <a:pt x="83" y="381"/>
                  <a:pt x="83" y="381"/>
                  <a:pt x="83" y="381"/>
                </a:cubicBezTo>
                <a:cubicBezTo>
                  <a:pt x="83" y="381"/>
                  <a:pt x="83" y="381"/>
                  <a:pt x="83" y="381"/>
                </a:cubicBezTo>
                <a:cubicBezTo>
                  <a:pt x="83" y="382"/>
                  <a:pt x="83"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4" y="382"/>
                </a:cubicBezTo>
                <a:cubicBezTo>
                  <a:pt x="84" y="382"/>
                  <a:pt x="84" y="382"/>
                  <a:pt x="85" y="382"/>
                </a:cubicBezTo>
                <a:cubicBezTo>
                  <a:pt x="85" y="382"/>
                  <a:pt x="85" y="382"/>
                  <a:pt x="85" y="382"/>
                </a:cubicBezTo>
                <a:cubicBezTo>
                  <a:pt x="85" y="383"/>
                  <a:pt x="85" y="383"/>
                  <a:pt x="85" y="383"/>
                </a:cubicBezTo>
                <a:cubicBezTo>
                  <a:pt x="85" y="383"/>
                  <a:pt x="85" y="383"/>
                  <a:pt x="85" y="383"/>
                </a:cubicBezTo>
                <a:cubicBezTo>
                  <a:pt x="85" y="383"/>
                  <a:pt x="85" y="383"/>
                  <a:pt x="85" y="383"/>
                </a:cubicBezTo>
                <a:cubicBezTo>
                  <a:pt x="85" y="383"/>
                  <a:pt x="85" y="383"/>
                  <a:pt x="85" y="383"/>
                </a:cubicBezTo>
                <a:cubicBezTo>
                  <a:pt x="85" y="383"/>
                  <a:pt x="85" y="383"/>
                  <a:pt x="85" y="383"/>
                </a:cubicBezTo>
                <a:cubicBezTo>
                  <a:pt x="85" y="383"/>
                  <a:pt x="85" y="383"/>
                  <a:pt x="85" y="383"/>
                </a:cubicBezTo>
                <a:cubicBezTo>
                  <a:pt x="85" y="383"/>
                  <a:pt x="86" y="383"/>
                  <a:pt x="86" y="383"/>
                </a:cubicBezTo>
                <a:cubicBezTo>
                  <a:pt x="86" y="383"/>
                  <a:pt x="86" y="383"/>
                  <a:pt x="86" y="383"/>
                </a:cubicBezTo>
                <a:cubicBezTo>
                  <a:pt x="86" y="383"/>
                  <a:pt x="86" y="383"/>
                  <a:pt x="86" y="383"/>
                </a:cubicBezTo>
                <a:cubicBezTo>
                  <a:pt x="86" y="383"/>
                  <a:pt x="86" y="383"/>
                  <a:pt x="86" y="383"/>
                </a:cubicBezTo>
                <a:cubicBezTo>
                  <a:pt x="86" y="383"/>
                  <a:pt x="86" y="384"/>
                  <a:pt x="86" y="384"/>
                </a:cubicBezTo>
                <a:cubicBezTo>
                  <a:pt x="86" y="384"/>
                  <a:pt x="86" y="384"/>
                  <a:pt x="86" y="384"/>
                </a:cubicBezTo>
                <a:cubicBezTo>
                  <a:pt x="86" y="384"/>
                  <a:pt x="86" y="384"/>
                  <a:pt x="86" y="384"/>
                </a:cubicBezTo>
                <a:cubicBezTo>
                  <a:pt x="86" y="384"/>
                  <a:pt x="86" y="384"/>
                  <a:pt x="86"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7" y="384"/>
                  <a:pt x="87" y="384"/>
                  <a:pt x="87" y="384"/>
                </a:cubicBezTo>
                <a:cubicBezTo>
                  <a:pt x="87" y="385"/>
                  <a:pt x="87" y="385"/>
                  <a:pt x="87"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8" y="385"/>
                  <a:pt x="88" y="385"/>
                  <a:pt x="88" y="385"/>
                </a:cubicBezTo>
                <a:cubicBezTo>
                  <a:pt x="88" y="385"/>
                  <a:pt x="89" y="385"/>
                  <a:pt x="89" y="385"/>
                </a:cubicBezTo>
                <a:cubicBezTo>
                  <a:pt x="89" y="385"/>
                  <a:pt x="89" y="385"/>
                  <a:pt x="89" y="386"/>
                </a:cubicBezTo>
                <a:cubicBezTo>
                  <a:pt x="89" y="386"/>
                  <a:pt x="89" y="386"/>
                  <a:pt x="89" y="386"/>
                </a:cubicBezTo>
                <a:cubicBezTo>
                  <a:pt x="89" y="386"/>
                  <a:pt x="89" y="386"/>
                  <a:pt x="89" y="386"/>
                </a:cubicBezTo>
                <a:cubicBezTo>
                  <a:pt x="89" y="386"/>
                  <a:pt x="89" y="386"/>
                  <a:pt x="89" y="386"/>
                </a:cubicBezTo>
                <a:cubicBezTo>
                  <a:pt x="89" y="386"/>
                  <a:pt x="89" y="386"/>
                  <a:pt x="89" y="386"/>
                </a:cubicBezTo>
                <a:cubicBezTo>
                  <a:pt x="89" y="386"/>
                  <a:pt x="89" y="386"/>
                  <a:pt x="89" y="386"/>
                </a:cubicBezTo>
                <a:cubicBezTo>
                  <a:pt x="89" y="386"/>
                  <a:pt x="89" y="386"/>
                  <a:pt x="90" y="386"/>
                </a:cubicBezTo>
                <a:cubicBezTo>
                  <a:pt x="90" y="386"/>
                  <a:pt x="90" y="386"/>
                  <a:pt x="90" y="386"/>
                </a:cubicBezTo>
                <a:cubicBezTo>
                  <a:pt x="90" y="386"/>
                  <a:pt x="90" y="386"/>
                  <a:pt x="90" y="386"/>
                </a:cubicBezTo>
                <a:cubicBezTo>
                  <a:pt x="90" y="386"/>
                  <a:pt x="90" y="386"/>
                  <a:pt x="90" y="386"/>
                </a:cubicBezTo>
                <a:cubicBezTo>
                  <a:pt x="90" y="386"/>
                  <a:pt x="90" y="386"/>
                  <a:pt x="90" y="386"/>
                </a:cubicBezTo>
                <a:cubicBezTo>
                  <a:pt x="90" y="386"/>
                  <a:pt x="90" y="387"/>
                  <a:pt x="90" y="387"/>
                </a:cubicBezTo>
                <a:cubicBezTo>
                  <a:pt x="90" y="387"/>
                  <a:pt x="90" y="387"/>
                  <a:pt x="90" y="387"/>
                </a:cubicBezTo>
                <a:cubicBezTo>
                  <a:pt x="90" y="387"/>
                  <a:pt x="90" y="387"/>
                  <a:pt x="90"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1" y="387"/>
                  <a:pt x="91" y="387"/>
                  <a:pt x="91" y="387"/>
                </a:cubicBezTo>
                <a:cubicBezTo>
                  <a:pt x="97" y="391"/>
                  <a:pt x="103" y="395"/>
                  <a:pt x="109" y="399"/>
                </a:cubicBezTo>
                <a:cubicBezTo>
                  <a:pt x="110" y="399"/>
                  <a:pt x="112" y="399"/>
                  <a:pt x="113" y="399"/>
                </a:cubicBezTo>
                <a:cubicBezTo>
                  <a:pt x="115" y="399"/>
                  <a:pt x="118" y="398"/>
                  <a:pt x="119" y="396"/>
                </a:cubicBezTo>
                <a:cubicBezTo>
                  <a:pt x="121" y="392"/>
                  <a:pt x="120" y="388"/>
                  <a:pt x="116" y="386"/>
                </a:cubicBezTo>
                <a:cubicBezTo>
                  <a:pt x="105" y="379"/>
                  <a:pt x="94" y="372"/>
                  <a:pt x="83" y="363"/>
                </a:cubicBezTo>
                <a:cubicBezTo>
                  <a:pt x="82" y="362"/>
                  <a:pt x="80" y="361"/>
                  <a:pt x="79" y="361"/>
                </a:cubicBezTo>
                <a:close/>
                <a:moveTo>
                  <a:pt x="151" y="402"/>
                </a:moveTo>
                <a:cubicBezTo>
                  <a:pt x="148" y="402"/>
                  <a:pt x="145" y="404"/>
                  <a:pt x="144" y="407"/>
                </a:cubicBezTo>
                <a:cubicBezTo>
                  <a:pt x="143" y="410"/>
                  <a:pt x="145" y="414"/>
                  <a:pt x="149" y="416"/>
                </a:cubicBezTo>
                <a:cubicBezTo>
                  <a:pt x="149" y="416"/>
                  <a:pt x="149" y="416"/>
                  <a:pt x="150" y="416"/>
                </a:cubicBezTo>
                <a:cubicBezTo>
                  <a:pt x="150" y="416"/>
                  <a:pt x="150" y="416"/>
                  <a:pt x="150" y="416"/>
                </a:cubicBezTo>
                <a:cubicBezTo>
                  <a:pt x="150" y="416"/>
                  <a:pt x="150" y="416"/>
                  <a:pt x="150" y="416"/>
                </a:cubicBezTo>
                <a:cubicBezTo>
                  <a:pt x="150" y="416"/>
                  <a:pt x="150" y="416"/>
                  <a:pt x="150" y="416"/>
                </a:cubicBezTo>
                <a:cubicBezTo>
                  <a:pt x="150" y="416"/>
                  <a:pt x="150" y="416"/>
                  <a:pt x="150" y="416"/>
                </a:cubicBezTo>
                <a:cubicBezTo>
                  <a:pt x="150" y="416"/>
                  <a:pt x="150" y="416"/>
                  <a:pt x="150" y="416"/>
                </a:cubicBezTo>
                <a:cubicBezTo>
                  <a:pt x="150" y="416"/>
                  <a:pt x="150" y="416"/>
                  <a:pt x="150" y="416"/>
                </a:cubicBezTo>
                <a:cubicBezTo>
                  <a:pt x="151" y="416"/>
                  <a:pt x="151" y="416"/>
                  <a:pt x="151" y="416"/>
                </a:cubicBezTo>
                <a:cubicBezTo>
                  <a:pt x="151" y="416"/>
                  <a:pt x="151" y="416"/>
                  <a:pt x="151" y="416"/>
                </a:cubicBezTo>
                <a:cubicBezTo>
                  <a:pt x="151" y="416"/>
                  <a:pt x="151" y="416"/>
                  <a:pt x="151" y="416"/>
                </a:cubicBezTo>
                <a:cubicBezTo>
                  <a:pt x="151" y="416"/>
                  <a:pt x="151" y="416"/>
                  <a:pt x="151" y="416"/>
                </a:cubicBezTo>
                <a:cubicBezTo>
                  <a:pt x="151" y="416"/>
                  <a:pt x="151" y="416"/>
                  <a:pt x="151" y="416"/>
                </a:cubicBezTo>
                <a:cubicBezTo>
                  <a:pt x="151" y="416"/>
                  <a:pt x="151" y="416"/>
                  <a:pt x="151" y="416"/>
                </a:cubicBezTo>
                <a:cubicBezTo>
                  <a:pt x="151" y="416"/>
                  <a:pt x="152" y="416"/>
                  <a:pt x="152" y="417"/>
                </a:cubicBezTo>
                <a:cubicBezTo>
                  <a:pt x="152" y="417"/>
                  <a:pt x="152" y="417"/>
                  <a:pt x="152" y="417"/>
                </a:cubicBezTo>
                <a:cubicBezTo>
                  <a:pt x="152" y="417"/>
                  <a:pt x="152" y="417"/>
                  <a:pt x="152" y="417"/>
                </a:cubicBezTo>
                <a:cubicBezTo>
                  <a:pt x="152" y="417"/>
                  <a:pt x="152" y="417"/>
                  <a:pt x="152" y="417"/>
                </a:cubicBezTo>
                <a:cubicBezTo>
                  <a:pt x="152" y="417"/>
                  <a:pt x="152" y="417"/>
                  <a:pt x="152" y="417"/>
                </a:cubicBezTo>
                <a:cubicBezTo>
                  <a:pt x="152" y="417"/>
                  <a:pt x="152" y="417"/>
                  <a:pt x="152" y="417"/>
                </a:cubicBezTo>
                <a:cubicBezTo>
                  <a:pt x="158" y="419"/>
                  <a:pt x="165" y="420"/>
                  <a:pt x="171" y="421"/>
                </a:cubicBezTo>
                <a:cubicBezTo>
                  <a:pt x="171" y="421"/>
                  <a:pt x="171" y="421"/>
                  <a:pt x="171" y="421"/>
                </a:cubicBezTo>
                <a:cubicBezTo>
                  <a:pt x="171" y="421"/>
                  <a:pt x="171" y="421"/>
                  <a:pt x="171" y="421"/>
                </a:cubicBezTo>
                <a:cubicBezTo>
                  <a:pt x="171" y="421"/>
                  <a:pt x="171" y="421"/>
                  <a:pt x="171" y="421"/>
                </a:cubicBezTo>
                <a:cubicBezTo>
                  <a:pt x="172" y="421"/>
                  <a:pt x="172" y="421"/>
                  <a:pt x="172" y="422"/>
                </a:cubicBezTo>
                <a:cubicBezTo>
                  <a:pt x="172" y="422"/>
                  <a:pt x="172" y="422"/>
                  <a:pt x="172" y="422"/>
                </a:cubicBezTo>
                <a:cubicBezTo>
                  <a:pt x="172" y="422"/>
                  <a:pt x="172" y="422"/>
                  <a:pt x="172" y="422"/>
                </a:cubicBezTo>
                <a:cubicBezTo>
                  <a:pt x="172" y="422"/>
                  <a:pt x="172" y="422"/>
                  <a:pt x="172" y="422"/>
                </a:cubicBezTo>
                <a:cubicBezTo>
                  <a:pt x="172" y="422"/>
                  <a:pt x="172" y="422"/>
                  <a:pt x="172" y="422"/>
                </a:cubicBezTo>
                <a:cubicBezTo>
                  <a:pt x="172" y="422"/>
                  <a:pt x="172" y="422"/>
                  <a:pt x="173" y="422"/>
                </a:cubicBezTo>
                <a:cubicBezTo>
                  <a:pt x="173" y="422"/>
                  <a:pt x="173" y="422"/>
                  <a:pt x="173" y="422"/>
                </a:cubicBezTo>
                <a:cubicBezTo>
                  <a:pt x="173" y="422"/>
                  <a:pt x="173" y="422"/>
                  <a:pt x="173" y="422"/>
                </a:cubicBezTo>
                <a:cubicBezTo>
                  <a:pt x="173" y="422"/>
                  <a:pt x="173" y="422"/>
                  <a:pt x="173" y="422"/>
                </a:cubicBezTo>
                <a:cubicBezTo>
                  <a:pt x="173" y="422"/>
                  <a:pt x="173" y="422"/>
                  <a:pt x="173" y="422"/>
                </a:cubicBezTo>
                <a:cubicBezTo>
                  <a:pt x="173" y="422"/>
                  <a:pt x="173" y="422"/>
                  <a:pt x="173" y="422"/>
                </a:cubicBezTo>
                <a:cubicBezTo>
                  <a:pt x="173" y="422"/>
                  <a:pt x="173" y="422"/>
                  <a:pt x="174" y="422"/>
                </a:cubicBezTo>
                <a:cubicBezTo>
                  <a:pt x="174" y="422"/>
                  <a:pt x="174" y="422"/>
                  <a:pt x="174" y="422"/>
                </a:cubicBezTo>
                <a:cubicBezTo>
                  <a:pt x="174" y="422"/>
                  <a:pt x="174" y="422"/>
                  <a:pt x="174" y="422"/>
                </a:cubicBezTo>
                <a:cubicBezTo>
                  <a:pt x="174" y="422"/>
                  <a:pt x="174" y="422"/>
                  <a:pt x="174" y="422"/>
                </a:cubicBezTo>
                <a:cubicBezTo>
                  <a:pt x="174" y="422"/>
                  <a:pt x="174" y="422"/>
                  <a:pt x="174" y="422"/>
                </a:cubicBezTo>
                <a:cubicBezTo>
                  <a:pt x="174" y="422"/>
                  <a:pt x="174" y="422"/>
                  <a:pt x="174" y="422"/>
                </a:cubicBezTo>
                <a:cubicBezTo>
                  <a:pt x="174" y="422"/>
                  <a:pt x="174" y="422"/>
                  <a:pt x="175" y="422"/>
                </a:cubicBezTo>
                <a:cubicBezTo>
                  <a:pt x="175" y="422"/>
                  <a:pt x="175" y="422"/>
                  <a:pt x="175" y="422"/>
                </a:cubicBezTo>
                <a:cubicBezTo>
                  <a:pt x="175" y="422"/>
                  <a:pt x="175" y="422"/>
                  <a:pt x="175" y="422"/>
                </a:cubicBezTo>
                <a:cubicBezTo>
                  <a:pt x="175" y="422"/>
                  <a:pt x="175" y="422"/>
                  <a:pt x="175" y="422"/>
                </a:cubicBezTo>
                <a:cubicBezTo>
                  <a:pt x="175" y="422"/>
                  <a:pt x="175" y="422"/>
                  <a:pt x="175" y="422"/>
                </a:cubicBezTo>
                <a:cubicBezTo>
                  <a:pt x="175" y="422"/>
                  <a:pt x="175" y="422"/>
                  <a:pt x="175" y="422"/>
                </a:cubicBezTo>
                <a:cubicBezTo>
                  <a:pt x="175" y="422"/>
                  <a:pt x="175" y="422"/>
                  <a:pt x="176" y="422"/>
                </a:cubicBezTo>
                <a:cubicBezTo>
                  <a:pt x="176" y="422"/>
                  <a:pt x="176" y="422"/>
                  <a:pt x="176" y="422"/>
                </a:cubicBezTo>
                <a:cubicBezTo>
                  <a:pt x="176" y="422"/>
                  <a:pt x="176" y="422"/>
                  <a:pt x="176" y="422"/>
                </a:cubicBezTo>
                <a:cubicBezTo>
                  <a:pt x="176" y="422"/>
                  <a:pt x="176" y="422"/>
                  <a:pt x="176" y="422"/>
                </a:cubicBezTo>
                <a:cubicBezTo>
                  <a:pt x="176" y="422"/>
                  <a:pt x="176" y="422"/>
                  <a:pt x="176" y="422"/>
                </a:cubicBezTo>
                <a:cubicBezTo>
                  <a:pt x="176" y="422"/>
                  <a:pt x="176" y="422"/>
                  <a:pt x="176" y="422"/>
                </a:cubicBezTo>
                <a:cubicBezTo>
                  <a:pt x="176" y="422"/>
                  <a:pt x="176" y="422"/>
                  <a:pt x="177" y="422"/>
                </a:cubicBezTo>
                <a:cubicBezTo>
                  <a:pt x="177" y="422"/>
                  <a:pt x="177" y="422"/>
                  <a:pt x="177" y="422"/>
                </a:cubicBezTo>
                <a:cubicBezTo>
                  <a:pt x="177" y="422"/>
                  <a:pt x="177" y="422"/>
                  <a:pt x="177" y="422"/>
                </a:cubicBezTo>
                <a:cubicBezTo>
                  <a:pt x="177" y="422"/>
                  <a:pt x="177" y="422"/>
                  <a:pt x="177" y="422"/>
                </a:cubicBezTo>
                <a:cubicBezTo>
                  <a:pt x="177" y="422"/>
                  <a:pt x="177" y="423"/>
                  <a:pt x="177" y="423"/>
                </a:cubicBezTo>
                <a:cubicBezTo>
                  <a:pt x="177" y="423"/>
                  <a:pt x="177" y="423"/>
                  <a:pt x="177" y="423"/>
                </a:cubicBezTo>
                <a:cubicBezTo>
                  <a:pt x="177" y="423"/>
                  <a:pt x="177" y="423"/>
                  <a:pt x="178" y="423"/>
                </a:cubicBezTo>
                <a:cubicBezTo>
                  <a:pt x="178" y="423"/>
                  <a:pt x="178" y="423"/>
                  <a:pt x="178" y="423"/>
                </a:cubicBezTo>
                <a:cubicBezTo>
                  <a:pt x="178" y="423"/>
                  <a:pt x="178" y="423"/>
                  <a:pt x="178" y="423"/>
                </a:cubicBezTo>
                <a:cubicBezTo>
                  <a:pt x="178" y="423"/>
                  <a:pt x="178" y="423"/>
                  <a:pt x="178" y="423"/>
                </a:cubicBezTo>
                <a:cubicBezTo>
                  <a:pt x="178" y="423"/>
                  <a:pt x="178" y="423"/>
                  <a:pt x="178" y="423"/>
                </a:cubicBezTo>
                <a:cubicBezTo>
                  <a:pt x="178" y="423"/>
                  <a:pt x="178" y="423"/>
                  <a:pt x="178" y="423"/>
                </a:cubicBezTo>
                <a:cubicBezTo>
                  <a:pt x="178" y="423"/>
                  <a:pt x="178" y="423"/>
                  <a:pt x="179" y="423"/>
                </a:cubicBezTo>
                <a:cubicBezTo>
                  <a:pt x="179" y="423"/>
                  <a:pt x="179" y="423"/>
                  <a:pt x="179" y="423"/>
                </a:cubicBezTo>
                <a:cubicBezTo>
                  <a:pt x="179" y="423"/>
                  <a:pt x="179" y="423"/>
                  <a:pt x="179" y="423"/>
                </a:cubicBezTo>
                <a:cubicBezTo>
                  <a:pt x="179" y="423"/>
                  <a:pt x="179" y="423"/>
                  <a:pt x="179" y="423"/>
                </a:cubicBezTo>
                <a:cubicBezTo>
                  <a:pt x="179" y="423"/>
                  <a:pt x="179" y="423"/>
                  <a:pt x="179" y="423"/>
                </a:cubicBezTo>
                <a:cubicBezTo>
                  <a:pt x="179" y="423"/>
                  <a:pt x="179" y="423"/>
                  <a:pt x="179" y="423"/>
                </a:cubicBezTo>
                <a:cubicBezTo>
                  <a:pt x="179" y="423"/>
                  <a:pt x="179" y="423"/>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0" y="423"/>
                  <a:pt x="180"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2" y="423"/>
                </a:cubicBezTo>
                <a:cubicBezTo>
                  <a:pt x="182" y="423"/>
                  <a:pt x="182" y="423"/>
                  <a:pt x="182" y="423"/>
                </a:cubicBezTo>
                <a:cubicBezTo>
                  <a:pt x="182" y="423"/>
                  <a:pt x="182" y="423"/>
                  <a:pt x="182" y="423"/>
                </a:cubicBezTo>
                <a:cubicBezTo>
                  <a:pt x="182" y="423"/>
                  <a:pt x="182" y="423"/>
                  <a:pt x="182" y="423"/>
                </a:cubicBezTo>
                <a:cubicBezTo>
                  <a:pt x="182" y="423"/>
                  <a:pt x="182" y="423"/>
                  <a:pt x="182" y="423"/>
                </a:cubicBezTo>
                <a:cubicBezTo>
                  <a:pt x="182" y="423"/>
                  <a:pt x="182" y="423"/>
                  <a:pt x="182" y="423"/>
                </a:cubicBezTo>
                <a:cubicBezTo>
                  <a:pt x="182" y="423"/>
                  <a:pt x="182" y="423"/>
                  <a:pt x="183" y="423"/>
                </a:cubicBezTo>
                <a:cubicBezTo>
                  <a:pt x="183" y="423"/>
                  <a:pt x="183" y="423"/>
                  <a:pt x="183" y="423"/>
                </a:cubicBezTo>
                <a:cubicBezTo>
                  <a:pt x="183" y="423"/>
                  <a:pt x="183" y="423"/>
                  <a:pt x="183" y="423"/>
                </a:cubicBezTo>
                <a:cubicBezTo>
                  <a:pt x="183" y="423"/>
                  <a:pt x="183" y="423"/>
                  <a:pt x="183" y="423"/>
                </a:cubicBezTo>
                <a:cubicBezTo>
                  <a:pt x="183" y="423"/>
                  <a:pt x="183" y="423"/>
                  <a:pt x="184" y="423"/>
                </a:cubicBezTo>
                <a:cubicBezTo>
                  <a:pt x="184" y="423"/>
                  <a:pt x="184" y="423"/>
                  <a:pt x="184" y="423"/>
                </a:cubicBezTo>
                <a:cubicBezTo>
                  <a:pt x="186" y="424"/>
                  <a:pt x="188" y="424"/>
                  <a:pt x="190" y="424"/>
                </a:cubicBezTo>
                <a:cubicBezTo>
                  <a:pt x="190" y="424"/>
                  <a:pt x="190" y="424"/>
                  <a:pt x="190" y="424"/>
                </a:cubicBezTo>
                <a:cubicBezTo>
                  <a:pt x="190" y="424"/>
                  <a:pt x="190" y="424"/>
                  <a:pt x="190" y="424"/>
                </a:cubicBezTo>
                <a:cubicBezTo>
                  <a:pt x="190" y="424"/>
                  <a:pt x="191" y="424"/>
                  <a:pt x="191" y="424"/>
                </a:cubicBezTo>
                <a:cubicBezTo>
                  <a:pt x="191" y="424"/>
                  <a:pt x="191" y="424"/>
                  <a:pt x="191" y="424"/>
                </a:cubicBezTo>
                <a:cubicBezTo>
                  <a:pt x="191" y="424"/>
                  <a:pt x="191" y="424"/>
                  <a:pt x="191" y="424"/>
                </a:cubicBezTo>
                <a:cubicBezTo>
                  <a:pt x="191" y="424"/>
                  <a:pt x="191" y="424"/>
                  <a:pt x="191" y="424"/>
                </a:cubicBezTo>
                <a:cubicBezTo>
                  <a:pt x="191" y="424"/>
                  <a:pt x="191" y="424"/>
                  <a:pt x="192" y="424"/>
                </a:cubicBezTo>
                <a:cubicBezTo>
                  <a:pt x="195" y="424"/>
                  <a:pt x="198" y="422"/>
                  <a:pt x="199" y="418"/>
                </a:cubicBezTo>
                <a:cubicBezTo>
                  <a:pt x="199" y="414"/>
                  <a:pt x="196" y="410"/>
                  <a:pt x="192" y="410"/>
                </a:cubicBezTo>
                <a:cubicBezTo>
                  <a:pt x="179" y="409"/>
                  <a:pt x="166" y="406"/>
                  <a:pt x="153" y="402"/>
                </a:cubicBezTo>
                <a:cubicBezTo>
                  <a:pt x="152" y="402"/>
                  <a:pt x="152" y="402"/>
                  <a:pt x="151" y="402"/>
                </a:cubicBezTo>
                <a:close/>
                <a:moveTo>
                  <a:pt x="274" y="402"/>
                </a:moveTo>
                <a:cubicBezTo>
                  <a:pt x="273" y="402"/>
                  <a:pt x="273" y="402"/>
                  <a:pt x="272" y="402"/>
                </a:cubicBezTo>
                <a:cubicBezTo>
                  <a:pt x="259" y="406"/>
                  <a:pt x="246" y="409"/>
                  <a:pt x="233" y="410"/>
                </a:cubicBezTo>
                <a:cubicBezTo>
                  <a:pt x="229" y="411"/>
                  <a:pt x="226" y="414"/>
                  <a:pt x="226" y="418"/>
                </a:cubicBezTo>
                <a:cubicBezTo>
                  <a:pt x="226" y="422"/>
                  <a:pt x="230" y="425"/>
                  <a:pt x="233" y="425"/>
                </a:cubicBezTo>
                <a:cubicBezTo>
                  <a:pt x="233" y="425"/>
                  <a:pt x="234" y="425"/>
                  <a:pt x="234" y="424"/>
                </a:cubicBezTo>
                <a:cubicBezTo>
                  <a:pt x="234" y="424"/>
                  <a:pt x="234" y="424"/>
                  <a:pt x="234" y="424"/>
                </a:cubicBezTo>
                <a:cubicBezTo>
                  <a:pt x="234" y="424"/>
                  <a:pt x="234" y="424"/>
                  <a:pt x="234" y="424"/>
                </a:cubicBezTo>
                <a:cubicBezTo>
                  <a:pt x="234" y="424"/>
                  <a:pt x="234" y="424"/>
                  <a:pt x="234" y="424"/>
                </a:cubicBezTo>
                <a:cubicBezTo>
                  <a:pt x="234" y="424"/>
                  <a:pt x="234" y="424"/>
                  <a:pt x="235" y="424"/>
                </a:cubicBezTo>
                <a:cubicBezTo>
                  <a:pt x="235" y="424"/>
                  <a:pt x="235" y="424"/>
                  <a:pt x="235" y="424"/>
                </a:cubicBezTo>
                <a:cubicBezTo>
                  <a:pt x="235" y="424"/>
                  <a:pt x="235" y="424"/>
                  <a:pt x="235" y="424"/>
                </a:cubicBezTo>
                <a:cubicBezTo>
                  <a:pt x="235" y="424"/>
                  <a:pt x="235" y="424"/>
                  <a:pt x="235" y="424"/>
                </a:cubicBezTo>
                <a:cubicBezTo>
                  <a:pt x="235" y="424"/>
                  <a:pt x="235" y="424"/>
                  <a:pt x="235" y="424"/>
                </a:cubicBezTo>
                <a:cubicBezTo>
                  <a:pt x="235" y="424"/>
                  <a:pt x="235" y="424"/>
                  <a:pt x="235" y="424"/>
                </a:cubicBezTo>
                <a:cubicBezTo>
                  <a:pt x="235" y="424"/>
                  <a:pt x="235" y="424"/>
                  <a:pt x="236" y="424"/>
                </a:cubicBezTo>
                <a:cubicBezTo>
                  <a:pt x="236" y="424"/>
                  <a:pt x="236" y="424"/>
                  <a:pt x="236" y="424"/>
                </a:cubicBezTo>
                <a:cubicBezTo>
                  <a:pt x="236" y="424"/>
                  <a:pt x="236" y="424"/>
                  <a:pt x="236" y="424"/>
                </a:cubicBezTo>
                <a:cubicBezTo>
                  <a:pt x="236" y="424"/>
                  <a:pt x="236" y="424"/>
                  <a:pt x="236" y="424"/>
                </a:cubicBezTo>
                <a:cubicBezTo>
                  <a:pt x="236" y="424"/>
                  <a:pt x="236" y="424"/>
                  <a:pt x="236" y="424"/>
                </a:cubicBezTo>
                <a:cubicBezTo>
                  <a:pt x="236" y="424"/>
                  <a:pt x="236" y="424"/>
                  <a:pt x="236" y="424"/>
                </a:cubicBezTo>
                <a:cubicBezTo>
                  <a:pt x="236" y="424"/>
                  <a:pt x="236" y="424"/>
                  <a:pt x="237" y="424"/>
                </a:cubicBezTo>
                <a:cubicBezTo>
                  <a:pt x="237" y="424"/>
                  <a:pt x="237" y="424"/>
                  <a:pt x="237" y="424"/>
                </a:cubicBezTo>
                <a:cubicBezTo>
                  <a:pt x="237" y="424"/>
                  <a:pt x="237" y="424"/>
                  <a:pt x="237" y="424"/>
                </a:cubicBezTo>
                <a:cubicBezTo>
                  <a:pt x="237" y="424"/>
                  <a:pt x="237" y="424"/>
                  <a:pt x="237" y="424"/>
                </a:cubicBezTo>
                <a:cubicBezTo>
                  <a:pt x="237" y="424"/>
                  <a:pt x="237" y="424"/>
                  <a:pt x="237" y="424"/>
                </a:cubicBezTo>
                <a:cubicBezTo>
                  <a:pt x="237" y="424"/>
                  <a:pt x="237" y="424"/>
                  <a:pt x="237" y="424"/>
                </a:cubicBezTo>
                <a:cubicBezTo>
                  <a:pt x="237" y="424"/>
                  <a:pt x="237" y="424"/>
                  <a:pt x="237" y="424"/>
                </a:cubicBezTo>
                <a:cubicBezTo>
                  <a:pt x="238" y="424"/>
                  <a:pt x="238" y="424"/>
                  <a:pt x="238" y="424"/>
                </a:cubicBezTo>
                <a:cubicBezTo>
                  <a:pt x="238" y="424"/>
                  <a:pt x="238" y="424"/>
                  <a:pt x="238" y="424"/>
                </a:cubicBezTo>
                <a:cubicBezTo>
                  <a:pt x="238" y="424"/>
                  <a:pt x="238" y="424"/>
                  <a:pt x="238" y="424"/>
                </a:cubicBezTo>
                <a:cubicBezTo>
                  <a:pt x="238" y="424"/>
                  <a:pt x="238" y="424"/>
                  <a:pt x="238" y="424"/>
                </a:cubicBezTo>
                <a:cubicBezTo>
                  <a:pt x="248" y="423"/>
                  <a:pt x="258" y="421"/>
                  <a:pt x="268" y="418"/>
                </a:cubicBezTo>
                <a:cubicBezTo>
                  <a:pt x="268" y="418"/>
                  <a:pt x="268" y="418"/>
                  <a:pt x="268" y="418"/>
                </a:cubicBezTo>
                <a:cubicBezTo>
                  <a:pt x="268" y="418"/>
                  <a:pt x="268" y="418"/>
                  <a:pt x="268" y="418"/>
                </a:cubicBezTo>
                <a:cubicBezTo>
                  <a:pt x="268" y="418"/>
                  <a:pt x="268" y="418"/>
                  <a:pt x="268" y="418"/>
                </a:cubicBezTo>
                <a:cubicBezTo>
                  <a:pt x="268" y="418"/>
                  <a:pt x="268" y="418"/>
                  <a:pt x="268" y="418"/>
                </a:cubicBezTo>
                <a:cubicBezTo>
                  <a:pt x="268" y="418"/>
                  <a:pt x="268" y="418"/>
                  <a:pt x="268" y="418"/>
                </a:cubicBezTo>
                <a:cubicBezTo>
                  <a:pt x="269" y="418"/>
                  <a:pt x="269" y="418"/>
                  <a:pt x="269" y="418"/>
                </a:cubicBezTo>
                <a:cubicBezTo>
                  <a:pt x="269" y="418"/>
                  <a:pt x="269" y="418"/>
                  <a:pt x="269" y="418"/>
                </a:cubicBezTo>
                <a:cubicBezTo>
                  <a:pt x="269" y="418"/>
                  <a:pt x="269" y="418"/>
                  <a:pt x="269" y="418"/>
                </a:cubicBezTo>
                <a:cubicBezTo>
                  <a:pt x="269" y="418"/>
                  <a:pt x="269" y="418"/>
                  <a:pt x="269" y="418"/>
                </a:cubicBezTo>
                <a:cubicBezTo>
                  <a:pt x="269" y="418"/>
                  <a:pt x="269" y="418"/>
                  <a:pt x="269" y="418"/>
                </a:cubicBezTo>
                <a:cubicBezTo>
                  <a:pt x="269" y="418"/>
                  <a:pt x="269" y="418"/>
                  <a:pt x="269" y="418"/>
                </a:cubicBezTo>
                <a:cubicBezTo>
                  <a:pt x="269" y="418"/>
                  <a:pt x="270" y="418"/>
                  <a:pt x="270" y="418"/>
                </a:cubicBezTo>
                <a:cubicBezTo>
                  <a:pt x="270" y="418"/>
                  <a:pt x="270" y="418"/>
                  <a:pt x="270" y="418"/>
                </a:cubicBezTo>
                <a:cubicBezTo>
                  <a:pt x="270" y="418"/>
                  <a:pt x="270" y="418"/>
                  <a:pt x="270" y="418"/>
                </a:cubicBezTo>
                <a:cubicBezTo>
                  <a:pt x="270" y="418"/>
                  <a:pt x="270" y="418"/>
                  <a:pt x="270" y="418"/>
                </a:cubicBezTo>
                <a:cubicBezTo>
                  <a:pt x="270" y="418"/>
                  <a:pt x="270" y="418"/>
                  <a:pt x="270" y="418"/>
                </a:cubicBezTo>
                <a:cubicBezTo>
                  <a:pt x="270" y="418"/>
                  <a:pt x="270" y="418"/>
                  <a:pt x="270" y="418"/>
                </a:cubicBezTo>
                <a:cubicBezTo>
                  <a:pt x="270" y="418"/>
                  <a:pt x="270" y="418"/>
                  <a:pt x="271" y="418"/>
                </a:cubicBezTo>
                <a:cubicBezTo>
                  <a:pt x="271" y="418"/>
                  <a:pt x="271" y="418"/>
                  <a:pt x="271" y="418"/>
                </a:cubicBezTo>
                <a:cubicBezTo>
                  <a:pt x="271" y="418"/>
                  <a:pt x="271" y="418"/>
                  <a:pt x="271" y="418"/>
                </a:cubicBezTo>
                <a:cubicBezTo>
                  <a:pt x="271" y="418"/>
                  <a:pt x="271" y="418"/>
                  <a:pt x="271" y="417"/>
                </a:cubicBezTo>
                <a:cubicBezTo>
                  <a:pt x="271" y="417"/>
                  <a:pt x="271" y="417"/>
                  <a:pt x="271" y="417"/>
                </a:cubicBezTo>
                <a:cubicBezTo>
                  <a:pt x="271" y="417"/>
                  <a:pt x="271" y="417"/>
                  <a:pt x="271" y="417"/>
                </a:cubicBezTo>
                <a:cubicBezTo>
                  <a:pt x="271" y="417"/>
                  <a:pt x="271" y="417"/>
                  <a:pt x="271" y="417"/>
                </a:cubicBezTo>
                <a:cubicBezTo>
                  <a:pt x="272" y="417"/>
                  <a:pt x="272" y="417"/>
                  <a:pt x="272" y="417"/>
                </a:cubicBezTo>
                <a:cubicBezTo>
                  <a:pt x="272" y="417"/>
                  <a:pt x="272" y="417"/>
                  <a:pt x="272" y="417"/>
                </a:cubicBezTo>
                <a:cubicBezTo>
                  <a:pt x="272" y="417"/>
                  <a:pt x="272" y="417"/>
                  <a:pt x="272" y="417"/>
                </a:cubicBezTo>
                <a:cubicBezTo>
                  <a:pt x="272" y="417"/>
                  <a:pt x="272" y="417"/>
                  <a:pt x="272" y="417"/>
                </a:cubicBezTo>
                <a:cubicBezTo>
                  <a:pt x="272" y="417"/>
                  <a:pt x="272" y="417"/>
                  <a:pt x="272" y="417"/>
                </a:cubicBezTo>
                <a:cubicBezTo>
                  <a:pt x="272" y="417"/>
                  <a:pt x="272" y="417"/>
                  <a:pt x="272" y="417"/>
                </a:cubicBezTo>
                <a:cubicBezTo>
                  <a:pt x="272" y="417"/>
                  <a:pt x="273" y="417"/>
                  <a:pt x="273" y="417"/>
                </a:cubicBezTo>
                <a:cubicBezTo>
                  <a:pt x="273" y="417"/>
                  <a:pt x="273" y="417"/>
                  <a:pt x="273" y="417"/>
                </a:cubicBezTo>
                <a:cubicBezTo>
                  <a:pt x="273" y="417"/>
                  <a:pt x="273" y="417"/>
                  <a:pt x="273" y="417"/>
                </a:cubicBezTo>
                <a:cubicBezTo>
                  <a:pt x="273" y="417"/>
                  <a:pt x="273" y="417"/>
                  <a:pt x="273" y="417"/>
                </a:cubicBezTo>
                <a:cubicBezTo>
                  <a:pt x="273" y="417"/>
                  <a:pt x="273" y="417"/>
                  <a:pt x="273" y="417"/>
                </a:cubicBezTo>
                <a:cubicBezTo>
                  <a:pt x="273" y="417"/>
                  <a:pt x="273" y="417"/>
                  <a:pt x="273" y="417"/>
                </a:cubicBezTo>
                <a:cubicBezTo>
                  <a:pt x="274" y="417"/>
                  <a:pt x="275" y="416"/>
                  <a:pt x="276" y="416"/>
                </a:cubicBezTo>
                <a:cubicBezTo>
                  <a:pt x="280" y="415"/>
                  <a:pt x="282" y="411"/>
                  <a:pt x="281" y="407"/>
                </a:cubicBezTo>
                <a:cubicBezTo>
                  <a:pt x="280" y="404"/>
                  <a:pt x="277" y="402"/>
                  <a:pt x="274" y="402"/>
                </a:cubicBezTo>
                <a:close/>
                <a:moveTo>
                  <a:pt x="347" y="362"/>
                </a:moveTo>
                <a:cubicBezTo>
                  <a:pt x="345" y="362"/>
                  <a:pt x="343" y="362"/>
                  <a:pt x="342" y="364"/>
                </a:cubicBezTo>
                <a:cubicBezTo>
                  <a:pt x="332" y="372"/>
                  <a:pt x="321" y="380"/>
                  <a:pt x="309" y="387"/>
                </a:cubicBezTo>
                <a:cubicBezTo>
                  <a:pt x="305" y="388"/>
                  <a:pt x="304" y="393"/>
                  <a:pt x="306" y="396"/>
                </a:cubicBezTo>
                <a:cubicBezTo>
                  <a:pt x="307" y="399"/>
                  <a:pt x="310" y="400"/>
                  <a:pt x="312" y="400"/>
                </a:cubicBezTo>
                <a:cubicBezTo>
                  <a:pt x="314" y="400"/>
                  <a:pt x="315" y="400"/>
                  <a:pt x="316" y="399"/>
                </a:cubicBezTo>
                <a:cubicBezTo>
                  <a:pt x="319" y="397"/>
                  <a:pt x="323" y="395"/>
                  <a:pt x="326" y="393"/>
                </a:cubicBezTo>
                <a:cubicBezTo>
                  <a:pt x="326" y="393"/>
                  <a:pt x="326" y="393"/>
                  <a:pt x="326" y="393"/>
                </a:cubicBezTo>
                <a:cubicBezTo>
                  <a:pt x="326" y="393"/>
                  <a:pt x="326" y="393"/>
                  <a:pt x="326" y="393"/>
                </a:cubicBezTo>
                <a:cubicBezTo>
                  <a:pt x="326" y="393"/>
                  <a:pt x="326" y="393"/>
                  <a:pt x="326" y="393"/>
                </a:cubicBezTo>
                <a:cubicBezTo>
                  <a:pt x="326" y="393"/>
                  <a:pt x="326" y="393"/>
                  <a:pt x="327" y="393"/>
                </a:cubicBezTo>
                <a:cubicBezTo>
                  <a:pt x="327" y="393"/>
                  <a:pt x="327" y="393"/>
                  <a:pt x="327" y="393"/>
                </a:cubicBezTo>
                <a:cubicBezTo>
                  <a:pt x="327" y="393"/>
                  <a:pt x="327" y="393"/>
                  <a:pt x="327" y="393"/>
                </a:cubicBezTo>
                <a:cubicBezTo>
                  <a:pt x="327" y="393"/>
                  <a:pt x="327" y="393"/>
                  <a:pt x="327" y="393"/>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9" y="391"/>
                  <a:pt x="329" y="391"/>
                  <a:pt x="330" y="391"/>
                </a:cubicBezTo>
                <a:cubicBezTo>
                  <a:pt x="330" y="391"/>
                  <a:pt x="330" y="391"/>
                  <a:pt x="330" y="391"/>
                </a:cubicBezTo>
                <a:cubicBezTo>
                  <a:pt x="330" y="390"/>
                  <a:pt x="330" y="390"/>
                  <a:pt x="330" y="390"/>
                </a:cubicBezTo>
                <a:cubicBezTo>
                  <a:pt x="330" y="390"/>
                  <a:pt x="330" y="390"/>
                  <a:pt x="330" y="390"/>
                </a:cubicBezTo>
                <a:cubicBezTo>
                  <a:pt x="330" y="390"/>
                  <a:pt x="330" y="390"/>
                  <a:pt x="330"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2" y="389"/>
                  <a:pt x="332" y="389"/>
                </a:cubicBezTo>
                <a:cubicBezTo>
                  <a:pt x="332" y="389"/>
                  <a:pt x="332" y="389"/>
                  <a:pt x="332" y="389"/>
                </a:cubicBezTo>
                <a:cubicBezTo>
                  <a:pt x="332" y="389"/>
                  <a:pt x="332" y="389"/>
                  <a:pt x="332" y="389"/>
                </a:cubicBezTo>
                <a:cubicBezTo>
                  <a:pt x="332" y="389"/>
                  <a:pt x="332" y="389"/>
                  <a:pt x="332" y="389"/>
                </a:cubicBezTo>
                <a:cubicBezTo>
                  <a:pt x="332" y="389"/>
                  <a:pt x="332" y="389"/>
                  <a:pt x="332" y="389"/>
                </a:cubicBezTo>
                <a:cubicBezTo>
                  <a:pt x="332" y="389"/>
                  <a:pt x="332" y="389"/>
                  <a:pt x="332" y="389"/>
                </a:cubicBezTo>
                <a:cubicBezTo>
                  <a:pt x="332" y="389"/>
                  <a:pt x="332" y="389"/>
                  <a:pt x="332" y="389"/>
                </a:cubicBezTo>
                <a:cubicBezTo>
                  <a:pt x="332" y="389"/>
                  <a:pt x="332" y="389"/>
                  <a:pt x="333" y="389"/>
                </a:cubicBezTo>
                <a:cubicBezTo>
                  <a:pt x="333" y="389"/>
                  <a:pt x="333" y="389"/>
                  <a:pt x="333" y="389"/>
                </a:cubicBezTo>
                <a:cubicBezTo>
                  <a:pt x="333" y="389"/>
                  <a:pt x="333" y="389"/>
                  <a:pt x="333" y="389"/>
                </a:cubicBezTo>
                <a:cubicBezTo>
                  <a:pt x="333" y="389"/>
                  <a:pt x="333" y="389"/>
                  <a:pt x="333" y="389"/>
                </a:cubicBezTo>
                <a:cubicBezTo>
                  <a:pt x="333" y="389"/>
                  <a:pt x="333" y="388"/>
                  <a:pt x="333" y="388"/>
                </a:cubicBezTo>
                <a:cubicBezTo>
                  <a:pt x="333" y="388"/>
                  <a:pt x="333" y="388"/>
                  <a:pt x="333" y="388"/>
                </a:cubicBezTo>
                <a:cubicBezTo>
                  <a:pt x="333" y="388"/>
                  <a:pt x="333" y="388"/>
                  <a:pt x="333" y="388"/>
                </a:cubicBezTo>
                <a:cubicBezTo>
                  <a:pt x="333" y="388"/>
                  <a:pt x="333" y="388"/>
                  <a:pt x="333" y="388"/>
                </a:cubicBezTo>
                <a:cubicBezTo>
                  <a:pt x="334" y="388"/>
                  <a:pt x="334" y="388"/>
                  <a:pt x="334" y="388"/>
                </a:cubicBezTo>
                <a:cubicBezTo>
                  <a:pt x="334" y="388"/>
                  <a:pt x="334" y="388"/>
                  <a:pt x="334" y="388"/>
                </a:cubicBezTo>
                <a:cubicBezTo>
                  <a:pt x="334" y="388"/>
                  <a:pt x="334" y="388"/>
                  <a:pt x="334" y="388"/>
                </a:cubicBezTo>
                <a:cubicBezTo>
                  <a:pt x="334" y="388"/>
                  <a:pt x="334" y="388"/>
                  <a:pt x="334" y="388"/>
                </a:cubicBezTo>
                <a:cubicBezTo>
                  <a:pt x="334" y="388"/>
                  <a:pt x="334" y="388"/>
                  <a:pt x="334" y="388"/>
                </a:cubicBezTo>
                <a:cubicBezTo>
                  <a:pt x="334" y="388"/>
                  <a:pt x="334" y="388"/>
                  <a:pt x="334" y="388"/>
                </a:cubicBezTo>
                <a:cubicBezTo>
                  <a:pt x="335" y="387"/>
                  <a:pt x="335" y="387"/>
                  <a:pt x="335" y="387"/>
                </a:cubicBezTo>
                <a:cubicBezTo>
                  <a:pt x="335" y="387"/>
                  <a:pt x="335" y="387"/>
                  <a:pt x="335" y="387"/>
                </a:cubicBezTo>
                <a:cubicBezTo>
                  <a:pt x="335" y="387"/>
                  <a:pt x="335" y="387"/>
                  <a:pt x="335" y="387"/>
                </a:cubicBezTo>
                <a:cubicBezTo>
                  <a:pt x="335" y="387"/>
                  <a:pt x="335" y="387"/>
                  <a:pt x="335" y="387"/>
                </a:cubicBezTo>
                <a:cubicBezTo>
                  <a:pt x="336" y="387"/>
                  <a:pt x="336" y="387"/>
                  <a:pt x="336" y="387"/>
                </a:cubicBezTo>
                <a:cubicBezTo>
                  <a:pt x="336" y="387"/>
                  <a:pt x="336" y="387"/>
                  <a:pt x="336" y="387"/>
                </a:cubicBezTo>
                <a:cubicBezTo>
                  <a:pt x="336" y="387"/>
                  <a:pt x="336" y="386"/>
                  <a:pt x="336" y="386"/>
                </a:cubicBezTo>
                <a:cubicBezTo>
                  <a:pt x="336" y="386"/>
                  <a:pt x="336" y="386"/>
                  <a:pt x="336" y="386"/>
                </a:cubicBezTo>
                <a:cubicBezTo>
                  <a:pt x="336" y="386"/>
                  <a:pt x="336" y="386"/>
                  <a:pt x="336" y="386"/>
                </a:cubicBezTo>
                <a:cubicBezTo>
                  <a:pt x="336" y="386"/>
                  <a:pt x="336" y="386"/>
                  <a:pt x="336" y="386"/>
                </a:cubicBezTo>
                <a:cubicBezTo>
                  <a:pt x="336" y="386"/>
                  <a:pt x="336" y="386"/>
                  <a:pt x="336" y="386"/>
                </a:cubicBezTo>
                <a:cubicBezTo>
                  <a:pt x="336" y="386"/>
                  <a:pt x="337" y="386"/>
                  <a:pt x="337" y="386"/>
                </a:cubicBezTo>
                <a:cubicBezTo>
                  <a:pt x="337" y="386"/>
                  <a:pt x="337" y="386"/>
                  <a:pt x="337" y="386"/>
                </a:cubicBezTo>
                <a:cubicBezTo>
                  <a:pt x="337" y="386"/>
                  <a:pt x="337" y="386"/>
                  <a:pt x="337" y="386"/>
                </a:cubicBezTo>
                <a:cubicBezTo>
                  <a:pt x="337" y="386"/>
                  <a:pt x="337" y="386"/>
                  <a:pt x="337" y="386"/>
                </a:cubicBezTo>
                <a:cubicBezTo>
                  <a:pt x="337" y="386"/>
                  <a:pt x="337" y="386"/>
                  <a:pt x="337" y="386"/>
                </a:cubicBezTo>
                <a:cubicBezTo>
                  <a:pt x="337" y="386"/>
                  <a:pt x="337" y="386"/>
                  <a:pt x="337" y="386"/>
                </a:cubicBezTo>
                <a:cubicBezTo>
                  <a:pt x="337" y="385"/>
                  <a:pt x="337" y="385"/>
                  <a:pt x="337" y="385"/>
                </a:cubicBezTo>
                <a:cubicBezTo>
                  <a:pt x="337" y="385"/>
                  <a:pt x="337"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8" y="385"/>
                  <a:pt x="338" y="385"/>
                </a:cubicBezTo>
                <a:cubicBezTo>
                  <a:pt x="338" y="385"/>
                  <a:pt x="339" y="385"/>
                  <a:pt x="339" y="385"/>
                </a:cubicBezTo>
                <a:cubicBezTo>
                  <a:pt x="339" y="385"/>
                  <a:pt x="339" y="385"/>
                  <a:pt x="339" y="384"/>
                </a:cubicBezTo>
                <a:cubicBezTo>
                  <a:pt x="339" y="384"/>
                  <a:pt x="339" y="384"/>
                  <a:pt x="339" y="384"/>
                </a:cubicBezTo>
                <a:cubicBezTo>
                  <a:pt x="339" y="384"/>
                  <a:pt x="339" y="384"/>
                  <a:pt x="339" y="384"/>
                </a:cubicBezTo>
                <a:cubicBezTo>
                  <a:pt x="339" y="384"/>
                  <a:pt x="339" y="384"/>
                  <a:pt x="339" y="384"/>
                </a:cubicBezTo>
                <a:cubicBezTo>
                  <a:pt x="339" y="384"/>
                  <a:pt x="339" y="384"/>
                  <a:pt x="339" y="384"/>
                </a:cubicBezTo>
                <a:cubicBezTo>
                  <a:pt x="340" y="384"/>
                  <a:pt x="340" y="383"/>
                  <a:pt x="341" y="383"/>
                </a:cubicBezTo>
                <a:cubicBezTo>
                  <a:pt x="341" y="383"/>
                  <a:pt x="341" y="383"/>
                  <a:pt x="341" y="383"/>
                </a:cubicBezTo>
                <a:cubicBezTo>
                  <a:pt x="341" y="383"/>
                  <a:pt x="341" y="383"/>
                  <a:pt x="341" y="383"/>
                </a:cubicBezTo>
                <a:cubicBezTo>
                  <a:pt x="341" y="383"/>
                  <a:pt x="341" y="383"/>
                  <a:pt x="341" y="383"/>
                </a:cubicBezTo>
                <a:cubicBezTo>
                  <a:pt x="341" y="383"/>
                  <a:pt x="341" y="383"/>
                  <a:pt x="341" y="383"/>
                </a:cubicBezTo>
                <a:cubicBezTo>
                  <a:pt x="341" y="383"/>
                  <a:pt x="341" y="383"/>
                  <a:pt x="341" y="383"/>
                </a:cubicBezTo>
                <a:cubicBezTo>
                  <a:pt x="341" y="383"/>
                  <a:pt x="341" y="383"/>
                  <a:pt x="341" y="382"/>
                </a:cubicBezTo>
                <a:cubicBezTo>
                  <a:pt x="341" y="382"/>
                  <a:pt x="341" y="382"/>
                  <a:pt x="341" y="382"/>
                </a:cubicBezTo>
                <a:cubicBezTo>
                  <a:pt x="341"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3" y="382"/>
                  <a:pt x="343" y="382"/>
                  <a:pt x="343" y="382"/>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3" y="381"/>
                  <a:pt x="343" y="381"/>
                  <a:pt x="344" y="381"/>
                </a:cubicBezTo>
                <a:cubicBezTo>
                  <a:pt x="344" y="381"/>
                  <a:pt x="344" y="381"/>
                  <a:pt x="344" y="381"/>
                </a:cubicBezTo>
                <a:cubicBezTo>
                  <a:pt x="344" y="381"/>
                  <a:pt x="344" y="381"/>
                  <a:pt x="344" y="381"/>
                </a:cubicBezTo>
                <a:cubicBezTo>
                  <a:pt x="344" y="381"/>
                  <a:pt x="344" y="381"/>
                  <a:pt x="344" y="381"/>
                </a:cubicBezTo>
                <a:cubicBezTo>
                  <a:pt x="344" y="380"/>
                  <a:pt x="344" y="380"/>
                  <a:pt x="344" y="380"/>
                </a:cubicBezTo>
                <a:cubicBezTo>
                  <a:pt x="344" y="380"/>
                  <a:pt x="344" y="380"/>
                  <a:pt x="344" y="380"/>
                </a:cubicBezTo>
                <a:cubicBezTo>
                  <a:pt x="344" y="380"/>
                  <a:pt x="344" y="380"/>
                  <a:pt x="344" y="380"/>
                </a:cubicBezTo>
                <a:cubicBezTo>
                  <a:pt x="344" y="380"/>
                  <a:pt x="344" y="380"/>
                  <a:pt x="344" y="380"/>
                </a:cubicBezTo>
                <a:cubicBezTo>
                  <a:pt x="345" y="380"/>
                  <a:pt x="345" y="380"/>
                  <a:pt x="345" y="380"/>
                </a:cubicBezTo>
                <a:cubicBezTo>
                  <a:pt x="345" y="380"/>
                  <a:pt x="345" y="380"/>
                  <a:pt x="345" y="380"/>
                </a:cubicBezTo>
                <a:cubicBezTo>
                  <a:pt x="345" y="380"/>
                  <a:pt x="345" y="379"/>
                  <a:pt x="345" y="379"/>
                </a:cubicBezTo>
                <a:cubicBezTo>
                  <a:pt x="345" y="379"/>
                  <a:pt x="345" y="379"/>
                  <a:pt x="345" y="379"/>
                </a:cubicBezTo>
                <a:cubicBezTo>
                  <a:pt x="346" y="379"/>
                  <a:pt x="346" y="379"/>
                  <a:pt x="346" y="379"/>
                </a:cubicBezTo>
                <a:cubicBezTo>
                  <a:pt x="346" y="379"/>
                  <a:pt x="346" y="379"/>
                  <a:pt x="346" y="379"/>
                </a:cubicBezTo>
                <a:cubicBezTo>
                  <a:pt x="346" y="379"/>
                  <a:pt x="346" y="379"/>
                  <a:pt x="346" y="379"/>
                </a:cubicBezTo>
                <a:cubicBezTo>
                  <a:pt x="346" y="379"/>
                  <a:pt x="346" y="379"/>
                  <a:pt x="346" y="379"/>
                </a:cubicBezTo>
                <a:cubicBezTo>
                  <a:pt x="346" y="379"/>
                  <a:pt x="346" y="379"/>
                  <a:pt x="346" y="379"/>
                </a:cubicBezTo>
                <a:cubicBezTo>
                  <a:pt x="346" y="379"/>
                  <a:pt x="346" y="379"/>
                  <a:pt x="346" y="379"/>
                </a:cubicBezTo>
                <a:cubicBezTo>
                  <a:pt x="346" y="379"/>
                  <a:pt x="346" y="379"/>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7" y="378"/>
                </a:cubicBezTo>
                <a:cubicBezTo>
                  <a:pt x="347" y="378"/>
                  <a:pt x="347" y="378"/>
                  <a:pt x="348" y="378"/>
                </a:cubicBezTo>
                <a:cubicBezTo>
                  <a:pt x="348" y="378"/>
                  <a:pt x="348" y="378"/>
                  <a:pt x="348" y="378"/>
                </a:cubicBezTo>
                <a:cubicBezTo>
                  <a:pt x="348" y="378"/>
                  <a:pt x="348" y="377"/>
                  <a:pt x="348" y="377"/>
                </a:cubicBezTo>
                <a:cubicBezTo>
                  <a:pt x="348" y="377"/>
                  <a:pt x="348" y="377"/>
                  <a:pt x="348" y="377"/>
                </a:cubicBezTo>
                <a:cubicBezTo>
                  <a:pt x="348" y="377"/>
                  <a:pt x="348" y="377"/>
                  <a:pt x="348" y="377"/>
                </a:cubicBezTo>
                <a:cubicBezTo>
                  <a:pt x="348" y="377"/>
                  <a:pt x="348" y="377"/>
                  <a:pt x="348" y="377"/>
                </a:cubicBezTo>
                <a:cubicBezTo>
                  <a:pt x="349" y="376"/>
                  <a:pt x="350" y="375"/>
                  <a:pt x="351" y="375"/>
                </a:cubicBezTo>
                <a:cubicBezTo>
                  <a:pt x="354" y="372"/>
                  <a:pt x="355" y="367"/>
                  <a:pt x="352" y="364"/>
                </a:cubicBezTo>
                <a:cubicBezTo>
                  <a:pt x="351" y="363"/>
                  <a:pt x="349" y="362"/>
                  <a:pt x="347" y="362"/>
                </a:cubicBezTo>
                <a:close/>
                <a:moveTo>
                  <a:pt x="397" y="297"/>
                </a:moveTo>
                <a:cubicBezTo>
                  <a:pt x="395" y="297"/>
                  <a:pt x="392" y="298"/>
                  <a:pt x="391" y="301"/>
                </a:cubicBezTo>
                <a:cubicBezTo>
                  <a:pt x="385" y="313"/>
                  <a:pt x="378" y="324"/>
                  <a:pt x="370" y="335"/>
                </a:cubicBezTo>
                <a:cubicBezTo>
                  <a:pt x="367" y="338"/>
                  <a:pt x="368" y="342"/>
                  <a:pt x="371" y="345"/>
                </a:cubicBezTo>
                <a:cubicBezTo>
                  <a:pt x="372" y="346"/>
                  <a:pt x="374" y="346"/>
                  <a:pt x="375" y="346"/>
                </a:cubicBezTo>
                <a:cubicBezTo>
                  <a:pt x="377" y="346"/>
                  <a:pt x="380" y="345"/>
                  <a:pt x="381" y="344"/>
                </a:cubicBezTo>
                <a:cubicBezTo>
                  <a:pt x="382" y="342"/>
                  <a:pt x="384" y="339"/>
                  <a:pt x="386" y="337"/>
                </a:cubicBezTo>
                <a:cubicBezTo>
                  <a:pt x="386" y="337"/>
                  <a:pt x="386" y="337"/>
                  <a:pt x="386" y="337"/>
                </a:cubicBezTo>
                <a:cubicBezTo>
                  <a:pt x="386" y="337"/>
                  <a:pt x="386" y="337"/>
                  <a:pt x="386" y="337"/>
                </a:cubicBezTo>
                <a:cubicBezTo>
                  <a:pt x="386" y="337"/>
                  <a:pt x="386" y="337"/>
                  <a:pt x="386" y="337"/>
                </a:cubicBezTo>
                <a:cubicBezTo>
                  <a:pt x="386" y="337"/>
                  <a:pt x="386" y="337"/>
                  <a:pt x="386" y="337"/>
                </a:cubicBezTo>
                <a:cubicBezTo>
                  <a:pt x="386" y="337"/>
                  <a:pt x="386" y="337"/>
                  <a:pt x="386" y="337"/>
                </a:cubicBezTo>
                <a:cubicBezTo>
                  <a:pt x="386" y="337"/>
                  <a:pt x="386" y="337"/>
                  <a:pt x="386" y="337"/>
                </a:cubicBezTo>
                <a:cubicBezTo>
                  <a:pt x="386" y="337"/>
                  <a:pt x="386" y="337"/>
                  <a:pt x="386" y="337"/>
                </a:cubicBezTo>
                <a:cubicBezTo>
                  <a:pt x="386" y="337"/>
                  <a:pt x="386" y="336"/>
                  <a:pt x="386" y="336"/>
                </a:cubicBezTo>
                <a:cubicBezTo>
                  <a:pt x="386" y="336"/>
                  <a:pt x="386" y="336"/>
                  <a:pt x="386" y="336"/>
                </a:cubicBezTo>
                <a:cubicBezTo>
                  <a:pt x="386" y="336"/>
                  <a:pt x="386" y="336"/>
                  <a:pt x="386" y="336"/>
                </a:cubicBezTo>
                <a:cubicBezTo>
                  <a:pt x="386" y="336"/>
                  <a:pt x="386" y="336"/>
                  <a:pt x="386" y="336"/>
                </a:cubicBezTo>
                <a:cubicBezTo>
                  <a:pt x="387" y="336"/>
                  <a:pt x="387" y="336"/>
                  <a:pt x="387" y="336"/>
                </a:cubicBezTo>
                <a:cubicBezTo>
                  <a:pt x="387" y="336"/>
                  <a:pt x="387" y="336"/>
                  <a:pt x="387" y="336"/>
                </a:cubicBezTo>
                <a:cubicBezTo>
                  <a:pt x="387" y="336"/>
                  <a:pt x="387" y="336"/>
                  <a:pt x="387" y="336"/>
                </a:cubicBezTo>
                <a:cubicBezTo>
                  <a:pt x="387" y="336"/>
                  <a:pt x="387" y="336"/>
                  <a:pt x="387" y="336"/>
                </a:cubicBezTo>
                <a:cubicBezTo>
                  <a:pt x="387" y="335"/>
                  <a:pt x="387" y="335"/>
                  <a:pt x="387" y="335"/>
                </a:cubicBezTo>
                <a:cubicBezTo>
                  <a:pt x="387" y="335"/>
                  <a:pt x="387" y="335"/>
                  <a:pt x="387" y="335"/>
                </a:cubicBezTo>
                <a:cubicBezTo>
                  <a:pt x="387" y="335"/>
                  <a:pt x="387" y="335"/>
                  <a:pt x="387" y="335"/>
                </a:cubicBezTo>
                <a:cubicBezTo>
                  <a:pt x="387" y="335"/>
                  <a:pt x="387" y="335"/>
                  <a:pt x="387" y="335"/>
                </a:cubicBezTo>
                <a:cubicBezTo>
                  <a:pt x="387" y="335"/>
                  <a:pt x="387" y="335"/>
                  <a:pt x="387" y="335"/>
                </a:cubicBezTo>
                <a:cubicBezTo>
                  <a:pt x="387" y="335"/>
                  <a:pt x="387" y="335"/>
                  <a:pt x="387" y="335"/>
                </a:cubicBezTo>
                <a:cubicBezTo>
                  <a:pt x="387" y="335"/>
                  <a:pt x="388" y="335"/>
                  <a:pt x="388" y="335"/>
                </a:cubicBezTo>
                <a:cubicBezTo>
                  <a:pt x="388" y="335"/>
                  <a:pt x="388" y="335"/>
                  <a:pt x="388" y="335"/>
                </a:cubicBezTo>
                <a:cubicBezTo>
                  <a:pt x="388" y="334"/>
                  <a:pt x="388" y="334"/>
                  <a:pt x="388" y="334"/>
                </a:cubicBezTo>
                <a:cubicBezTo>
                  <a:pt x="388" y="334"/>
                  <a:pt x="388" y="333"/>
                  <a:pt x="388" y="333"/>
                </a:cubicBezTo>
                <a:cubicBezTo>
                  <a:pt x="388" y="333"/>
                  <a:pt x="388" y="333"/>
                  <a:pt x="388" y="333"/>
                </a:cubicBezTo>
                <a:cubicBezTo>
                  <a:pt x="388" y="333"/>
                  <a:pt x="388" y="333"/>
                  <a:pt x="388" y="333"/>
                </a:cubicBezTo>
                <a:cubicBezTo>
                  <a:pt x="389" y="333"/>
                  <a:pt x="389" y="333"/>
                  <a:pt x="389" y="333"/>
                </a:cubicBezTo>
                <a:cubicBezTo>
                  <a:pt x="389" y="333"/>
                  <a:pt x="389" y="333"/>
                  <a:pt x="389" y="333"/>
                </a:cubicBezTo>
                <a:cubicBezTo>
                  <a:pt x="389" y="333"/>
                  <a:pt x="389" y="333"/>
                  <a:pt x="389" y="333"/>
                </a:cubicBezTo>
                <a:cubicBezTo>
                  <a:pt x="389" y="333"/>
                  <a:pt x="389" y="333"/>
                  <a:pt x="389" y="333"/>
                </a:cubicBezTo>
                <a:cubicBezTo>
                  <a:pt x="389" y="333"/>
                  <a:pt x="389" y="333"/>
                  <a:pt x="389" y="333"/>
                </a:cubicBezTo>
                <a:cubicBezTo>
                  <a:pt x="389" y="332"/>
                  <a:pt x="389" y="332"/>
                  <a:pt x="389" y="332"/>
                </a:cubicBezTo>
                <a:cubicBezTo>
                  <a:pt x="389" y="332"/>
                  <a:pt x="389" y="332"/>
                  <a:pt x="389" y="332"/>
                </a:cubicBezTo>
                <a:cubicBezTo>
                  <a:pt x="389" y="332"/>
                  <a:pt x="389" y="332"/>
                  <a:pt x="389" y="332"/>
                </a:cubicBezTo>
                <a:cubicBezTo>
                  <a:pt x="389" y="332"/>
                  <a:pt x="389" y="332"/>
                  <a:pt x="389" y="332"/>
                </a:cubicBezTo>
                <a:cubicBezTo>
                  <a:pt x="389" y="332"/>
                  <a:pt x="389" y="332"/>
                  <a:pt x="389" y="332"/>
                </a:cubicBezTo>
                <a:cubicBezTo>
                  <a:pt x="389" y="332"/>
                  <a:pt x="389" y="332"/>
                  <a:pt x="390" y="332"/>
                </a:cubicBezTo>
                <a:cubicBezTo>
                  <a:pt x="390" y="332"/>
                  <a:pt x="390" y="332"/>
                  <a:pt x="390" y="332"/>
                </a:cubicBezTo>
                <a:cubicBezTo>
                  <a:pt x="390" y="332"/>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1"/>
                </a:cubicBezTo>
                <a:cubicBezTo>
                  <a:pt x="390" y="331"/>
                  <a:pt x="390" y="331"/>
                  <a:pt x="390" y="330"/>
                </a:cubicBezTo>
                <a:cubicBezTo>
                  <a:pt x="390" y="330"/>
                  <a:pt x="390" y="330"/>
                  <a:pt x="390" y="330"/>
                </a:cubicBezTo>
                <a:cubicBezTo>
                  <a:pt x="390" y="330"/>
                  <a:pt x="390" y="330"/>
                  <a:pt x="391" y="330"/>
                </a:cubicBezTo>
                <a:cubicBezTo>
                  <a:pt x="391" y="330"/>
                  <a:pt x="391" y="330"/>
                  <a:pt x="391" y="330"/>
                </a:cubicBezTo>
                <a:cubicBezTo>
                  <a:pt x="391" y="330"/>
                  <a:pt x="391" y="330"/>
                  <a:pt x="391" y="330"/>
                </a:cubicBezTo>
                <a:cubicBezTo>
                  <a:pt x="391" y="330"/>
                  <a:pt x="391" y="330"/>
                  <a:pt x="391" y="330"/>
                </a:cubicBezTo>
                <a:cubicBezTo>
                  <a:pt x="391" y="330"/>
                  <a:pt x="391" y="330"/>
                  <a:pt x="391" y="330"/>
                </a:cubicBezTo>
                <a:cubicBezTo>
                  <a:pt x="391" y="330"/>
                  <a:pt x="391" y="330"/>
                  <a:pt x="391" y="330"/>
                </a:cubicBezTo>
                <a:cubicBezTo>
                  <a:pt x="391" y="329"/>
                  <a:pt x="391" y="329"/>
                  <a:pt x="391" y="329"/>
                </a:cubicBezTo>
                <a:cubicBezTo>
                  <a:pt x="391" y="329"/>
                  <a:pt x="391" y="329"/>
                  <a:pt x="391" y="329"/>
                </a:cubicBezTo>
                <a:cubicBezTo>
                  <a:pt x="391" y="329"/>
                  <a:pt x="391" y="329"/>
                  <a:pt x="391" y="329"/>
                </a:cubicBezTo>
                <a:cubicBezTo>
                  <a:pt x="391" y="329"/>
                  <a:pt x="391" y="329"/>
                  <a:pt x="391" y="329"/>
                </a:cubicBezTo>
                <a:cubicBezTo>
                  <a:pt x="391" y="329"/>
                  <a:pt x="391" y="329"/>
                  <a:pt x="391" y="329"/>
                </a:cubicBezTo>
                <a:cubicBezTo>
                  <a:pt x="392" y="329"/>
                  <a:pt x="392" y="329"/>
                  <a:pt x="392" y="329"/>
                </a:cubicBezTo>
                <a:cubicBezTo>
                  <a:pt x="392" y="328"/>
                  <a:pt x="392" y="328"/>
                  <a:pt x="392" y="328"/>
                </a:cubicBezTo>
                <a:cubicBezTo>
                  <a:pt x="392" y="328"/>
                  <a:pt x="392" y="328"/>
                  <a:pt x="392" y="328"/>
                </a:cubicBezTo>
                <a:cubicBezTo>
                  <a:pt x="392" y="328"/>
                  <a:pt x="392" y="328"/>
                  <a:pt x="392" y="328"/>
                </a:cubicBezTo>
                <a:cubicBezTo>
                  <a:pt x="392" y="328"/>
                  <a:pt x="392" y="328"/>
                  <a:pt x="392" y="328"/>
                </a:cubicBezTo>
                <a:cubicBezTo>
                  <a:pt x="392" y="327"/>
                  <a:pt x="392" y="327"/>
                  <a:pt x="392" y="327"/>
                </a:cubicBezTo>
                <a:cubicBezTo>
                  <a:pt x="392" y="327"/>
                  <a:pt x="392" y="327"/>
                  <a:pt x="392" y="327"/>
                </a:cubicBezTo>
                <a:cubicBezTo>
                  <a:pt x="392" y="327"/>
                  <a:pt x="393" y="327"/>
                  <a:pt x="393" y="327"/>
                </a:cubicBezTo>
                <a:cubicBezTo>
                  <a:pt x="393" y="327"/>
                  <a:pt x="393" y="327"/>
                  <a:pt x="393" y="327"/>
                </a:cubicBezTo>
                <a:cubicBezTo>
                  <a:pt x="393" y="327"/>
                  <a:pt x="393" y="327"/>
                  <a:pt x="393" y="327"/>
                </a:cubicBezTo>
                <a:cubicBezTo>
                  <a:pt x="393" y="327"/>
                  <a:pt x="393" y="327"/>
                  <a:pt x="393" y="327"/>
                </a:cubicBezTo>
                <a:cubicBezTo>
                  <a:pt x="393" y="327"/>
                  <a:pt x="393" y="327"/>
                  <a:pt x="393" y="326"/>
                </a:cubicBezTo>
                <a:cubicBezTo>
                  <a:pt x="393" y="326"/>
                  <a:pt x="393" y="326"/>
                  <a:pt x="393" y="326"/>
                </a:cubicBezTo>
                <a:cubicBezTo>
                  <a:pt x="393" y="326"/>
                  <a:pt x="393" y="326"/>
                  <a:pt x="393" y="326"/>
                </a:cubicBezTo>
                <a:cubicBezTo>
                  <a:pt x="393" y="326"/>
                  <a:pt x="393" y="326"/>
                  <a:pt x="393" y="326"/>
                </a:cubicBezTo>
                <a:cubicBezTo>
                  <a:pt x="393" y="326"/>
                  <a:pt x="393" y="326"/>
                  <a:pt x="393" y="326"/>
                </a:cubicBezTo>
                <a:cubicBezTo>
                  <a:pt x="393" y="326"/>
                  <a:pt x="393" y="326"/>
                  <a:pt x="393" y="326"/>
                </a:cubicBezTo>
                <a:cubicBezTo>
                  <a:pt x="393" y="326"/>
                  <a:pt x="393" y="326"/>
                  <a:pt x="393" y="326"/>
                </a:cubicBezTo>
                <a:cubicBezTo>
                  <a:pt x="393" y="326"/>
                  <a:pt x="394" y="326"/>
                  <a:pt x="394" y="326"/>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5"/>
                </a:cubicBezTo>
                <a:cubicBezTo>
                  <a:pt x="394" y="325"/>
                  <a:pt x="394" y="325"/>
                  <a:pt x="394" y="324"/>
                </a:cubicBezTo>
                <a:cubicBezTo>
                  <a:pt x="394" y="324"/>
                  <a:pt x="394" y="324"/>
                  <a:pt x="394" y="324"/>
                </a:cubicBezTo>
                <a:cubicBezTo>
                  <a:pt x="394" y="324"/>
                  <a:pt x="394" y="324"/>
                  <a:pt x="394" y="324"/>
                </a:cubicBezTo>
                <a:cubicBezTo>
                  <a:pt x="394" y="324"/>
                  <a:pt x="394" y="324"/>
                  <a:pt x="394" y="324"/>
                </a:cubicBezTo>
                <a:cubicBezTo>
                  <a:pt x="394" y="324"/>
                  <a:pt x="395" y="324"/>
                  <a:pt x="395" y="324"/>
                </a:cubicBezTo>
                <a:cubicBezTo>
                  <a:pt x="395" y="324"/>
                  <a:pt x="395" y="324"/>
                  <a:pt x="395" y="324"/>
                </a:cubicBezTo>
                <a:cubicBezTo>
                  <a:pt x="395" y="324"/>
                  <a:pt x="395" y="324"/>
                  <a:pt x="395" y="324"/>
                </a:cubicBezTo>
                <a:cubicBezTo>
                  <a:pt x="395" y="324"/>
                  <a:pt x="395" y="324"/>
                  <a:pt x="395" y="324"/>
                </a:cubicBezTo>
                <a:cubicBezTo>
                  <a:pt x="395" y="323"/>
                  <a:pt x="396" y="322"/>
                  <a:pt x="396" y="321"/>
                </a:cubicBezTo>
                <a:cubicBezTo>
                  <a:pt x="396" y="321"/>
                  <a:pt x="396" y="321"/>
                  <a:pt x="396" y="321"/>
                </a:cubicBezTo>
                <a:cubicBezTo>
                  <a:pt x="396" y="321"/>
                  <a:pt x="396" y="321"/>
                  <a:pt x="396" y="321"/>
                </a:cubicBezTo>
                <a:cubicBezTo>
                  <a:pt x="396" y="321"/>
                  <a:pt x="396" y="321"/>
                  <a:pt x="396" y="321"/>
                </a:cubicBezTo>
                <a:cubicBezTo>
                  <a:pt x="396" y="321"/>
                  <a:pt x="396" y="321"/>
                  <a:pt x="396" y="321"/>
                </a:cubicBezTo>
                <a:cubicBezTo>
                  <a:pt x="396" y="321"/>
                  <a:pt x="396" y="321"/>
                  <a:pt x="396" y="321"/>
                </a:cubicBezTo>
                <a:cubicBezTo>
                  <a:pt x="397" y="321"/>
                  <a:pt x="397" y="321"/>
                  <a:pt x="397" y="320"/>
                </a:cubicBezTo>
                <a:cubicBezTo>
                  <a:pt x="397" y="320"/>
                  <a:pt x="397" y="320"/>
                  <a:pt x="397" y="320"/>
                </a:cubicBezTo>
                <a:cubicBezTo>
                  <a:pt x="397" y="320"/>
                  <a:pt x="397" y="320"/>
                  <a:pt x="397" y="320"/>
                </a:cubicBezTo>
                <a:cubicBezTo>
                  <a:pt x="397" y="320"/>
                  <a:pt x="397" y="320"/>
                  <a:pt x="397" y="320"/>
                </a:cubicBezTo>
                <a:cubicBezTo>
                  <a:pt x="397" y="320"/>
                  <a:pt x="397" y="320"/>
                  <a:pt x="397" y="320"/>
                </a:cubicBezTo>
                <a:cubicBezTo>
                  <a:pt x="397" y="320"/>
                  <a:pt x="397" y="320"/>
                  <a:pt x="397" y="320"/>
                </a:cubicBezTo>
                <a:cubicBezTo>
                  <a:pt x="397" y="320"/>
                  <a:pt x="397" y="320"/>
                  <a:pt x="397" y="320"/>
                </a:cubicBezTo>
                <a:cubicBezTo>
                  <a:pt x="397" y="320"/>
                  <a:pt x="397" y="320"/>
                  <a:pt x="397" y="320"/>
                </a:cubicBezTo>
                <a:cubicBezTo>
                  <a:pt x="397" y="319"/>
                  <a:pt x="397" y="319"/>
                  <a:pt x="397" y="319"/>
                </a:cubicBezTo>
                <a:cubicBezTo>
                  <a:pt x="397" y="319"/>
                  <a:pt x="397" y="319"/>
                  <a:pt x="397" y="319"/>
                </a:cubicBezTo>
                <a:cubicBezTo>
                  <a:pt x="397" y="319"/>
                  <a:pt x="397" y="319"/>
                  <a:pt x="397" y="319"/>
                </a:cubicBezTo>
                <a:cubicBezTo>
                  <a:pt x="397" y="319"/>
                  <a:pt x="397" y="319"/>
                  <a:pt x="398" y="319"/>
                </a:cubicBezTo>
                <a:cubicBezTo>
                  <a:pt x="398" y="319"/>
                  <a:pt x="398" y="319"/>
                  <a:pt x="398" y="319"/>
                </a:cubicBezTo>
                <a:cubicBezTo>
                  <a:pt x="398" y="319"/>
                  <a:pt x="398" y="319"/>
                  <a:pt x="398" y="319"/>
                </a:cubicBezTo>
                <a:cubicBezTo>
                  <a:pt x="398" y="319"/>
                  <a:pt x="398" y="318"/>
                  <a:pt x="398" y="318"/>
                </a:cubicBezTo>
                <a:cubicBezTo>
                  <a:pt x="398" y="318"/>
                  <a:pt x="398" y="318"/>
                  <a:pt x="398" y="318"/>
                </a:cubicBezTo>
                <a:cubicBezTo>
                  <a:pt x="400" y="315"/>
                  <a:pt x="402" y="311"/>
                  <a:pt x="404" y="307"/>
                </a:cubicBezTo>
                <a:cubicBezTo>
                  <a:pt x="406" y="303"/>
                  <a:pt x="404" y="299"/>
                  <a:pt x="401" y="297"/>
                </a:cubicBezTo>
                <a:cubicBezTo>
                  <a:pt x="400" y="297"/>
                  <a:pt x="399" y="297"/>
                  <a:pt x="397" y="297"/>
                </a:cubicBezTo>
                <a:close/>
                <a:moveTo>
                  <a:pt x="418" y="217"/>
                </a:moveTo>
                <a:cubicBezTo>
                  <a:pt x="415" y="217"/>
                  <a:pt x="411" y="220"/>
                  <a:pt x="411" y="223"/>
                </a:cubicBezTo>
                <a:cubicBezTo>
                  <a:pt x="411" y="237"/>
                  <a:pt x="408" y="250"/>
                  <a:pt x="405" y="263"/>
                </a:cubicBezTo>
                <a:cubicBezTo>
                  <a:pt x="404" y="267"/>
                  <a:pt x="406" y="271"/>
                  <a:pt x="410" y="272"/>
                </a:cubicBezTo>
                <a:cubicBezTo>
                  <a:pt x="411" y="272"/>
                  <a:pt x="411" y="272"/>
                  <a:pt x="412" y="272"/>
                </a:cubicBezTo>
                <a:cubicBezTo>
                  <a:pt x="415" y="272"/>
                  <a:pt x="418" y="270"/>
                  <a:pt x="419" y="267"/>
                </a:cubicBezTo>
                <a:cubicBezTo>
                  <a:pt x="421" y="257"/>
                  <a:pt x="423" y="247"/>
                  <a:pt x="425" y="237"/>
                </a:cubicBezTo>
                <a:cubicBezTo>
                  <a:pt x="425" y="237"/>
                  <a:pt x="425" y="237"/>
                  <a:pt x="425" y="237"/>
                </a:cubicBezTo>
                <a:cubicBezTo>
                  <a:pt x="425" y="237"/>
                  <a:pt x="425" y="237"/>
                  <a:pt x="425" y="237"/>
                </a:cubicBezTo>
                <a:cubicBezTo>
                  <a:pt x="425" y="237"/>
                  <a:pt x="425" y="237"/>
                  <a:pt x="425" y="237"/>
                </a:cubicBezTo>
                <a:cubicBezTo>
                  <a:pt x="425" y="237"/>
                  <a:pt x="425" y="237"/>
                  <a:pt x="425" y="237"/>
                </a:cubicBezTo>
                <a:cubicBezTo>
                  <a:pt x="425" y="237"/>
                  <a:pt x="425" y="237"/>
                  <a:pt x="425" y="237"/>
                </a:cubicBezTo>
                <a:cubicBezTo>
                  <a:pt x="425" y="237"/>
                  <a:pt x="425" y="236"/>
                  <a:pt x="425" y="236"/>
                </a:cubicBezTo>
                <a:cubicBezTo>
                  <a:pt x="425" y="236"/>
                  <a:pt x="425" y="236"/>
                  <a:pt x="425" y="236"/>
                </a:cubicBezTo>
                <a:cubicBezTo>
                  <a:pt x="425" y="236"/>
                  <a:pt x="425" y="236"/>
                  <a:pt x="425" y="236"/>
                </a:cubicBezTo>
                <a:cubicBezTo>
                  <a:pt x="425" y="236"/>
                  <a:pt x="425" y="236"/>
                  <a:pt x="425" y="236"/>
                </a:cubicBezTo>
                <a:cubicBezTo>
                  <a:pt x="425" y="236"/>
                  <a:pt x="425" y="236"/>
                  <a:pt x="425" y="236"/>
                </a:cubicBezTo>
                <a:cubicBezTo>
                  <a:pt x="425" y="236"/>
                  <a:pt x="425" y="236"/>
                  <a:pt x="425" y="236"/>
                </a:cubicBezTo>
                <a:cubicBezTo>
                  <a:pt x="425" y="236"/>
                  <a:pt x="425" y="235"/>
                  <a:pt x="425" y="235"/>
                </a:cubicBezTo>
                <a:cubicBezTo>
                  <a:pt x="425" y="235"/>
                  <a:pt x="425" y="235"/>
                  <a:pt x="425" y="235"/>
                </a:cubicBezTo>
                <a:cubicBezTo>
                  <a:pt x="425" y="235"/>
                  <a:pt x="425" y="235"/>
                  <a:pt x="425" y="235"/>
                </a:cubicBezTo>
                <a:cubicBezTo>
                  <a:pt x="425" y="235"/>
                  <a:pt x="425" y="235"/>
                  <a:pt x="425" y="235"/>
                </a:cubicBezTo>
                <a:cubicBezTo>
                  <a:pt x="425" y="235"/>
                  <a:pt x="425" y="235"/>
                  <a:pt x="425" y="235"/>
                </a:cubicBezTo>
                <a:cubicBezTo>
                  <a:pt x="425" y="235"/>
                  <a:pt x="425" y="235"/>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1"/>
                  <a:pt x="425" y="227"/>
                  <a:pt x="426" y="224"/>
                </a:cubicBezTo>
                <a:cubicBezTo>
                  <a:pt x="426" y="220"/>
                  <a:pt x="423" y="217"/>
                  <a:pt x="419" y="217"/>
                </a:cubicBezTo>
                <a:cubicBezTo>
                  <a:pt x="419" y="217"/>
                  <a:pt x="419" y="217"/>
                  <a:pt x="418" y="217"/>
                </a:cubicBezTo>
                <a:close/>
                <a:moveTo>
                  <a:pt x="406" y="135"/>
                </a:moveTo>
                <a:cubicBezTo>
                  <a:pt x="405" y="135"/>
                  <a:pt x="405" y="135"/>
                  <a:pt x="404" y="135"/>
                </a:cubicBezTo>
                <a:cubicBezTo>
                  <a:pt x="400" y="137"/>
                  <a:pt x="398" y="141"/>
                  <a:pt x="400" y="144"/>
                </a:cubicBezTo>
                <a:cubicBezTo>
                  <a:pt x="404" y="157"/>
                  <a:pt x="407" y="170"/>
                  <a:pt x="409" y="183"/>
                </a:cubicBezTo>
                <a:cubicBezTo>
                  <a:pt x="410" y="187"/>
                  <a:pt x="413" y="189"/>
                  <a:pt x="417" y="189"/>
                </a:cubicBezTo>
                <a:cubicBezTo>
                  <a:pt x="417" y="189"/>
                  <a:pt x="417" y="189"/>
                  <a:pt x="418" y="189"/>
                </a:cubicBezTo>
                <a:cubicBezTo>
                  <a:pt x="421" y="189"/>
                  <a:pt x="424" y="185"/>
                  <a:pt x="424" y="181"/>
                </a:cubicBezTo>
                <a:cubicBezTo>
                  <a:pt x="423" y="177"/>
                  <a:pt x="422" y="174"/>
                  <a:pt x="422" y="170"/>
                </a:cubicBezTo>
                <a:cubicBezTo>
                  <a:pt x="422" y="170"/>
                  <a:pt x="422" y="170"/>
                  <a:pt x="422" y="170"/>
                </a:cubicBezTo>
                <a:cubicBezTo>
                  <a:pt x="422" y="170"/>
                  <a:pt x="422" y="170"/>
                  <a:pt x="422" y="170"/>
                </a:cubicBezTo>
                <a:cubicBezTo>
                  <a:pt x="422" y="170"/>
                  <a:pt x="422" y="170"/>
                  <a:pt x="422" y="170"/>
                </a:cubicBezTo>
                <a:cubicBezTo>
                  <a:pt x="422" y="170"/>
                  <a:pt x="422" y="169"/>
                  <a:pt x="422" y="169"/>
                </a:cubicBezTo>
                <a:cubicBezTo>
                  <a:pt x="422" y="169"/>
                  <a:pt x="422" y="169"/>
                  <a:pt x="422" y="169"/>
                </a:cubicBezTo>
                <a:cubicBezTo>
                  <a:pt x="421" y="169"/>
                  <a:pt x="421" y="169"/>
                  <a:pt x="421" y="168"/>
                </a:cubicBezTo>
                <a:cubicBezTo>
                  <a:pt x="421" y="168"/>
                  <a:pt x="421" y="168"/>
                  <a:pt x="421" y="168"/>
                </a:cubicBezTo>
                <a:cubicBezTo>
                  <a:pt x="421" y="166"/>
                  <a:pt x="420" y="163"/>
                  <a:pt x="420" y="161"/>
                </a:cubicBezTo>
                <a:cubicBezTo>
                  <a:pt x="420" y="161"/>
                  <a:pt x="420" y="161"/>
                  <a:pt x="420" y="161"/>
                </a:cubicBezTo>
                <a:cubicBezTo>
                  <a:pt x="419" y="160"/>
                  <a:pt x="419" y="160"/>
                  <a:pt x="419" y="160"/>
                </a:cubicBezTo>
                <a:cubicBezTo>
                  <a:pt x="419" y="160"/>
                  <a:pt x="419" y="160"/>
                  <a:pt x="419" y="160"/>
                </a:cubicBezTo>
                <a:cubicBezTo>
                  <a:pt x="419" y="160"/>
                  <a:pt x="419" y="160"/>
                  <a:pt x="419" y="160"/>
                </a:cubicBezTo>
                <a:cubicBezTo>
                  <a:pt x="419" y="160"/>
                  <a:pt x="419" y="160"/>
                  <a:pt x="419" y="160"/>
                </a:cubicBezTo>
                <a:cubicBezTo>
                  <a:pt x="419" y="160"/>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9"/>
                </a:cubicBezTo>
                <a:cubicBezTo>
                  <a:pt x="419" y="159"/>
                  <a:pt x="419" y="159"/>
                  <a:pt x="419" y="158"/>
                </a:cubicBezTo>
                <a:cubicBezTo>
                  <a:pt x="419" y="158"/>
                  <a:pt x="419" y="158"/>
                  <a:pt x="419" y="158"/>
                </a:cubicBezTo>
                <a:cubicBezTo>
                  <a:pt x="419" y="158"/>
                  <a:pt x="419" y="158"/>
                  <a:pt x="419" y="158"/>
                </a:cubicBezTo>
                <a:cubicBezTo>
                  <a:pt x="419" y="158"/>
                  <a:pt x="419" y="158"/>
                  <a:pt x="419" y="158"/>
                </a:cubicBezTo>
                <a:cubicBezTo>
                  <a:pt x="418" y="154"/>
                  <a:pt x="417" y="151"/>
                  <a:pt x="416" y="147"/>
                </a:cubicBezTo>
                <a:cubicBezTo>
                  <a:pt x="416" y="147"/>
                  <a:pt x="416" y="147"/>
                  <a:pt x="416" y="147"/>
                </a:cubicBezTo>
                <a:cubicBezTo>
                  <a:pt x="416" y="147"/>
                  <a:pt x="416" y="147"/>
                  <a:pt x="416" y="147"/>
                </a:cubicBezTo>
                <a:cubicBezTo>
                  <a:pt x="416" y="147"/>
                  <a:pt x="416" y="147"/>
                  <a:pt x="416" y="147"/>
                </a:cubicBezTo>
                <a:cubicBezTo>
                  <a:pt x="416" y="147"/>
                  <a:pt x="416" y="147"/>
                  <a:pt x="416" y="147"/>
                </a:cubicBezTo>
                <a:cubicBezTo>
                  <a:pt x="416" y="147"/>
                  <a:pt x="416" y="147"/>
                  <a:pt x="416" y="147"/>
                </a:cubicBezTo>
                <a:cubicBezTo>
                  <a:pt x="416" y="147"/>
                  <a:pt x="416" y="147"/>
                  <a:pt x="415" y="147"/>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4"/>
                  <a:pt x="415" y="144"/>
                  <a:pt x="415" y="144"/>
                </a:cubicBezTo>
                <a:cubicBezTo>
                  <a:pt x="415" y="144"/>
                  <a:pt x="415" y="144"/>
                  <a:pt x="415" y="144"/>
                </a:cubicBezTo>
                <a:cubicBezTo>
                  <a:pt x="415" y="144"/>
                  <a:pt x="415" y="144"/>
                  <a:pt x="415" y="144"/>
                </a:cubicBezTo>
                <a:cubicBezTo>
                  <a:pt x="415" y="144"/>
                  <a:pt x="415" y="144"/>
                  <a:pt x="415" y="144"/>
                </a:cubicBezTo>
                <a:cubicBezTo>
                  <a:pt x="415" y="144"/>
                  <a:pt x="415" y="144"/>
                  <a:pt x="415" y="144"/>
                </a:cubicBezTo>
                <a:cubicBezTo>
                  <a:pt x="415" y="144"/>
                  <a:pt x="415" y="144"/>
                  <a:pt x="414" y="144"/>
                </a:cubicBezTo>
                <a:cubicBezTo>
                  <a:pt x="414" y="144"/>
                  <a:pt x="414" y="143"/>
                  <a:pt x="414" y="143"/>
                </a:cubicBezTo>
                <a:cubicBezTo>
                  <a:pt x="414" y="143"/>
                  <a:pt x="414" y="143"/>
                  <a:pt x="414" y="143"/>
                </a:cubicBezTo>
                <a:cubicBezTo>
                  <a:pt x="414" y="143"/>
                  <a:pt x="414" y="143"/>
                  <a:pt x="414" y="143"/>
                </a:cubicBezTo>
                <a:cubicBezTo>
                  <a:pt x="414" y="142"/>
                  <a:pt x="413" y="141"/>
                  <a:pt x="413" y="139"/>
                </a:cubicBezTo>
                <a:cubicBezTo>
                  <a:pt x="412" y="137"/>
                  <a:pt x="409" y="135"/>
                  <a:pt x="406" y="135"/>
                </a:cubicBezTo>
                <a:close/>
                <a:moveTo>
                  <a:pt x="363" y="64"/>
                </a:moveTo>
                <a:cubicBezTo>
                  <a:pt x="361" y="64"/>
                  <a:pt x="359" y="65"/>
                  <a:pt x="358" y="66"/>
                </a:cubicBezTo>
                <a:cubicBezTo>
                  <a:pt x="355" y="69"/>
                  <a:pt x="355" y="74"/>
                  <a:pt x="358" y="76"/>
                </a:cubicBezTo>
                <a:cubicBezTo>
                  <a:pt x="367" y="86"/>
                  <a:pt x="375" y="97"/>
                  <a:pt x="382" y="108"/>
                </a:cubicBezTo>
                <a:cubicBezTo>
                  <a:pt x="383" y="110"/>
                  <a:pt x="386" y="112"/>
                  <a:pt x="388" y="112"/>
                </a:cubicBezTo>
                <a:cubicBezTo>
                  <a:pt x="389" y="112"/>
                  <a:pt x="391" y="111"/>
                  <a:pt x="392" y="111"/>
                </a:cubicBezTo>
                <a:cubicBezTo>
                  <a:pt x="395" y="109"/>
                  <a:pt x="396" y="104"/>
                  <a:pt x="394" y="101"/>
                </a:cubicBezTo>
                <a:cubicBezTo>
                  <a:pt x="392" y="97"/>
                  <a:pt x="390" y="94"/>
                  <a:pt x="388" y="91"/>
                </a:cubicBezTo>
                <a:cubicBezTo>
                  <a:pt x="388" y="91"/>
                  <a:pt x="388" y="91"/>
                  <a:pt x="388" y="91"/>
                </a:cubicBezTo>
                <a:cubicBezTo>
                  <a:pt x="387" y="90"/>
                  <a:pt x="387" y="90"/>
                  <a:pt x="387" y="90"/>
                </a:cubicBezTo>
                <a:cubicBezTo>
                  <a:pt x="387" y="90"/>
                  <a:pt x="387" y="90"/>
                  <a:pt x="387" y="90"/>
                </a:cubicBezTo>
                <a:cubicBezTo>
                  <a:pt x="387" y="90"/>
                  <a:pt x="387" y="90"/>
                  <a:pt x="387" y="90"/>
                </a:cubicBezTo>
                <a:cubicBezTo>
                  <a:pt x="387" y="90"/>
                  <a:pt x="387" y="90"/>
                  <a:pt x="387" y="90"/>
                </a:cubicBezTo>
                <a:cubicBezTo>
                  <a:pt x="387" y="90"/>
                  <a:pt x="387" y="90"/>
                  <a:pt x="387" y="89"/>
                </a:cubicBezTo>
                <a:cubicBezTo>
                  <a:pt x="387" y="89"/>
                  <a:pt x="387" y="89"/>
                  <a:pt x="387" y="89"/>
                </a:cubicBezTo>
                <a:cubicBezTo>
                  <a:pt x="387" y="89"/>
                  <a:pt x="387" y="89"/>
                  <a:pt x="387" y="89"/>
                </a:cubicBezTo>
                <a:cubicBezTo>
                  <a:pt x="387" y="89"/>
                  <a:pt x="387" y="89"/>
                  <a:pt x="387" y="89"/>
                </a:cubicBezTo>
                <a:cubicBezTo>
                  <a:pt x="386" y="89"/>
                  <a:pt x="386" y="89"/>
                  <a:pt x="386" y="89"/>
                </a:cubicBezTo>
                <a:cubicBezTo>
                  <a:pt x="386" y="89"/>
                  <a:pt x="386" y="89"/>
                  <a:pt x="386" y="89"/>
                </a:cubicBezTo>
                <a:cubicBezTo>
                  <a:pt x="386" y="89"/>
                  <a:pt x="386" y="89"/>
                  <a:pt x="386" y="89"/>
                </a:cubicBezTo>
                <a:cubicBezTo>
                  <a:pt x="386" y="89"/>
                  <a:pt x="386" y="89"/>
                  <a:pt x="386" y="89"/>
                </a:cubicBezTo>
                <a:cubicBezTo>
                  <a:pt x="386" y="89"/>
                  <a:pt x="386" y="88"/>
                  <a:pt x="386" y="88"/>
                </a:cubicBezTo>
                <a:cubicBezTo>
                  <a:pt x="386" y="88"/>
                  <a:pt x="386" y="88"/>
                  <a:pt x="386" y="88"/>
                </a:cubicBezTo>
                <a:cubicBezTo>
                  <a:pt x="386" y="88"/>
                  <a:pt x="386" y="88"/>
                  <a:pt x="386" y="88"/>
                </a:cubicBezTo>
                <a:cubicBezTo>
                  <a:pt x="386" y="88"/>
                  <a:pt x="386" y="88"/>
                  <a:pt x="386" y="88"/>
                </a:cubicBezTo>
                <a:cubicBezTo>
                  <a:pt x="380" y="81"/>
                  <a:pt x="374" y="73"/>
                  <a:pt x="368" y="67"/>
                </a:cubicBezTo>
                <a:cubicBezTo>
                  <a:pt x="367" y="65"/>
                  <a:pt x="365" y="64"/>
                  <a:pt x="363" y="64"/>
                </a:cubicBezTo>
                <a:close/>
                <a:moveTo>
                  <a:pt x="295" y="17"/>
                </a:moveTo>
                <a:cubicBezTo>
                  <a:pt x="292" y="17"/>
                  <a:pt x="290" y="18"/>
                  <a:pt x="288" y="21"/>
                </a:cubicBezTo>
                <a:cubicBezTo>
                  <a:pt x="287" y="25"/>
                  <a:pt x="289" y="29"/>
                  <a:pt x="292" y="30"/>
                </a:cubicBezTo>
                <a:cubicBezTo>
                  <a:pt x="304" y="36"/>
                  <a:pt x="316" y="42"/>
                  <a:pt x="327" y="50"/>
                </a:cubicBezTo>
                <a:cubicBezTo>
                  <a:pt x="328" y="51"/>
                  <a:pt x="330" y="51"/>
                  <a:pt x="331" y="51"/>
                </a:cubicBezTo>
                <a:cubicBezTo>
                  <a:pt x="334" y="51"/>
                  <a:pt x="336" y="50"/>
                  <a:pt x="337" y="48"/>
                </a:cubicBezTo>
                <a:cubicBezTo>
                  <a:pt x="339" y="45"/>
                  <a:pt x="339" y="41"/>
                  <a:pt x="335" y="38"/>
                </a:cubicBezTo>
                <a:cubicBezTo>
                  <a:pt x="333" y="36"/>
                  <a:pt x="330" y="34"/>
                  <a:pt x="327" y="32"/>
                </a:cubicBezTo>
                <a:cubicBezTo>
                  <a:pt x="327" y="32"/>
                  <a:pt x="327" y="32"/>
                  <a:pt x="327"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6" y="32"/>
                  <a:pt x="326" y="32"/>
                </a:cubicBezTo>
                <a:cubicBezTo>
                  <a:pt x="326" y="32"/>
                  <a:pt x="325" y="32"/>
                  <a:pt x="325" y="32"/>
                </a:cubicBezTo>
                <a:cubicBezTo>
                  <a:pt x="325" y="32"/>
                  <a:pt x="325" y="32"/>
                  <a:pt x="325" y="32"/>
                </a:cubicBezTo>
                <a:cubicBezTo>
                  <a:pt x="325" y="31"/>
                  <a:pt x="324" y="31"/>
                  <a:pt x="324" y="31"/>
                </a:cubicBezTo>
                <a:cubicBezTo>
                  <a:pt x="324" y="31"/>
                  <a:pt x="324" y="31"/>
                  <a:pt x="324" y="31"/>
                </a:cubicBezTo>
                <a:cubicBezTo>
                  <a:pt x="324" y="31"/>
                  <a:pt x="323" y="31"/>
                  <a:pt x="323" y="30"/>
                </a:cubicBezTo>
                <a:cubicBezTo>
                  <a:pt x="323" y="30"/>
                  <a:pt x="323" y="30"/>
                  <a:pt x="323" y="30"/>
                </a:cubicBezTo>
                <a:cubicBezTo>
                  <a:pt x="323" y="30"/>
                  <a:pt x="323" y="30"/>
                  <a:pt x="323" y="30"/>
                </a:cubicBezTo>
                <a:cubicBezTo>
                  <a:pt x="323" y="30"/>
                  <a:pt x="323" y="30"/>
                  <a:pt x="323" y="30"/>
                </a:cubicBezTo>
                <a:cubicBezTo>
                  <a:pt x="323" y="30"/>
                  <a:pt x="323" y="30"/>
                  <a:pt x="323" y="30"/>
                </a:cubicBezTo>
                <a:cubicBezTo>
                  <a:pt x="323" y="30"/>
                  <a:pt x="323" y="30"/>
                  <a:pt x="323" y="30"/>
                </a:cubicBezTo>
                <a:cubicBezTo>
                  <a:pt x="323" y="30"/>
                  <a:pt x="323" y="30"/>
                  <a:pt x="323" y="30"/>
                </a:cubicBezTo>
                <a:cubicBezTo>
                  <a:pt x="323" y="30"/>
                  <a:pt x="322" y="30"/>
                  <a:pt x="322" y="30"/>
                </a:cubicBezTo>
                <a:cubicBezTo>
                  <a:pt x="322" y="30"/>
                  <a:pt x="322" y="30"/>
                  <a:pt x="322" y="30"/>
                </a:cubicBezTo>
                <a:cubicBezTo>
                  <a:pt x="322" y="30"/>
                  <a:pt x="322" y="30"/>
                  <a:pt x="322" y="30"/>
                </a:cubicBezTo>
                <a:cubicBezTo>
                  <a:pt x="322" y="30"/>
                  <a:pt x="322" y="30"/>
                  <a:pt x="322" y="30"/>
                </a:cubicBezTo>
                <a:cubicBezTo>
                  <a:pt x="322" y="30"/>
                  <a:pt x="322" y="30"/>
                  <a:pt x="322" y="30"/>
                </a:cubicBezTo>
                <a:cubicBezTo>
                  <a:pt x="322" y="29"/>
                  <a:pt x="322" y="29"/>
                  <a:pt x="322" y="29"/>
                </a:cubicBezTo>
                <a:cubicBezTo>
                  <a:pt x="322" y="29"/>
                  <a:pt x="322" y="29"/>
                  <a:pt x="322" y="29"/>
                </a:cubicBezTo>
                <a:cubicBezTo>
                  <a:pt x="322"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0" y="29"/>
                  <a:pt x="320" y="29"/>
                </a:cubicBezTo>
                <a:cubicBezTo>
                  <a:pt x="320" y="29"/>
                  <a:pt x="320" y="29"/>
                  <a:pt x="320" y="29"/>
                </a:cubicBezTo>
                <a:cubicBezTo>
                  <a:pt x="320" y="29"/>
                  <a:pt x="320" y="29"/>
                  <a:pt x="320" y="29"/>
                </a:cubicBezTo>
                <a:cubicBezTo>
                  <a:pt x="320" y="28"/>
                  <a:pt x="320" y="28"/>
                  <a:pt x="320" y="28"/>
                </a:cubicBezTo>
                <a:cubicBezTo>
                  <a:pt x="320" y="28"/>
                  <a:pt x="320" y="28"/>
                  <a:pt x="320" y="28"/>
                </a:cubicBezTo>
                <a:cubicBezTo>
                  <a:pt x="320" y="28"/>
                  <a:pt x="320" y="28"/>
                  <a:pt x="320" y="28"/>
                </a:cubicBezTo>
                <a:cubicBezTo>
                  <a:pt x="313" y="24"/>
                  <a:pt x="305" y="21"/>
                  <a:pt x="298" y="17"/>
                </a:cubicBezTo>
                <a:cubicBezTo>
                  <a:pt x="297" y="17"/>
                  <a:pt x="296" y="17"/>
                  <a:pt x="295" y="17"/>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7" name="Freeform 9"/>
          <p:cNvSpPr>
            <a:spLocks noEditPoints="1"/>
          </p:cNvSpPr>
          <p:nvPr/>
        </p:nvSpPr>
        <p:spPr bwMode="auto">
          <a:xfrm>
            <a:off x="2883761" y="3111793"/>
            <a:ext cx="791022" cy="776319"/>
          </a:xfrm>
          <a:custGeom>
            <a:avLst/>
            <a:gdLst>
              <a:gd name="T0" fmla="*/ 209 w 426"/>
              <a:gd name="T1" fmla="*/ 0 h 425"/>
              <a:gd name="T2" fmla="*/ 206 w 426"/>
              <a:gd name="T3" fmla="*/ 0 h 425"/>
              <a:gd name="T4" fmla="*/ 203 w 426"/>
              <a:gd name="T5" fmla="*/ 0 h 425"/>
              <a:gd name="T6" fmla="*/ 191 w 426"/>
              <a:gd name="T7" fmla="*/ 1 h 425"/>
              <a:gd name="T8" fmla="*/ 180 w 426"/>
              <a:gd name="T9" fmla="*/ 2 h 425"/>
              <a:gd name="T10" fmla="*/ 178 w 426"/>
              <a:gd name="T11" fmla="*/ 2 h 425"/>
              <a:gd name="T12" fmla="*/ 176 w 426"/>
              <a:gd name="T13" fmla="*/ 3 h 425"/>
              <a:gd name="T14" fmla="*/ 174 w 426"/>
              <a:gd name="T15" fmla="*/ 3 h 425"/>
              <a:gd name="T16" fmla="*/ 171 w 426"/>
              <a:gd name="T17" fmla="*/ 4 h 425"/>
              <a:gd name="T18" fmla="*/ 246 w 426"/>
              <a:gd name="T19" fmla="*/ 2 h 425"/>
              <a:gd name="T20" fmla="*/ 243 w 426"/>
              <a:gd name="T21" fmla="*/ 2 h 425"/>
              <a:gd name="T22" fmla="*/ 229 w 426"/>
              <a:gd name="T23" fmla="*/ 0 h 425"/>
              <a:gd name="T24" fmla="*/ 227 w 426"/>
              <a:gd name="T25" fmla="*/ 0 h 425"/>
              <a:gd name="T26" fmla="*/ 58 w 426"/>
              <a:gd name="T27" fmla="*/ 66 h 425"/>
              <a:gd name="T28" fmla="*/ 56 w 426"/>
              <a:gd name="T29" fmla="*/ 68 h 425"/>
              <a:gd name="T30" fmla="*/ 55 w 426"/>
              <a:gd name="T31" fmla="*/ 70 h 425"/>
              <a:gd name="T32" fmla="*/ 53 w 426"/>
              <a:gd name="T33" fmla="*/ 72 h 425"/>
              <a:gd name="T34" fmla="*/ 51 w 426"/>
              <a:gd name="T35" fmla="*/ 74 h 425"/>
              <a:gd name="T36" fmla="*/ 69 w 426"/>
              <a:gd name="T37" fmla="*/ 66 h 425"/>
              <a:gd name="T38" fmla="*/ 11 w 426"/>
              <a:gd name="T39" fmla="*/ 144 h 425"/>
              <a:gd name="T40" fmla="*/ 5 w 426"/>
              <a:gd name="T41" fmla="*/ 165 h 425"/>
              <a:gd name="T42" fmla="*/ 6 w 426"/>
              <a:gd name="T43" fmla="*/ 266 h 425"/>
              <a:gd name="T44" fmla="*/ 25 w 426"/>
              <a:gd name="T45" fmla="*/ 313 h 425"/>
              <a:gd name="T46" fmla="*/ 33 w 426"/>
              <a:gd name="T47" fmla="*/ 326 h 425"/>
              <a:gd name="T48" fmla="*/ 34 w 426"/>
              <a:gd name="T49" fmla="*/ 328 h 425"/>
              <a:gd name="T50" fmla="*/ 99 w 426"/>
              <a:gd name="T51" fmla="*/ 393 h 425"/>
              <a:gd name="T52" fmla="*/ 102 w 426"/>
              <a:gd name="T53" fmla="*/ 394 h 425"/>
              <a:gd name="T54" fmla="*/ 105 w 426"/>
              <a:gd name="T55" fmla="*/ 396 h 425"/>
              <a:gd name="T56" fmla="*/ 83 w 426"/>
              <a:gd name="T57" fmla="*/ 363 h 425"/>
              <a:gd name="T58" fmla="*/ 153 w 426"/>
              <a:gd name="T59" fmla="*/ 402 h 425"/>
              <a:gd name="T60" fmla="*/ 244 w 426"/>
              <a:gd name="T61" fmla="*/ 423 h 425"/>
              <a:gd name="T62" fmla="*/ 247 w 426"/>
              <a:gd name="T63" fmla="*/ 423 h 425"/>
              <a:gd name="T64" fmla="*/ 249 w 426"/>
              <a:gd name="T65" fmla="*/ 422 h 425"/>
              <a:gd name="T66" fmla="*/ 274 w 426"/>
              <a:gd name="T67" fmla="*/ 402 h 425"/>
              <a:gd name="T68" fmla="*/ 326 w 426"/>
              <a:gd name="T69" fmla="*/ 393 h 425"/>
              <a:gd name="T70" fmla="*/ 328 w 426"/>
              <a:gd name="T71" fmla="*/ 392 h 425"/>
              <a:gd name="T72" fmla="*/ 330 w 426"/>
              <a:gd name="T73" fmla="*/ 390 h 425"/>
              <a:gd name="T74" fmla="*/ 411 w 426"/>
              <a:gd name="T75" fmla="*/ 223 h 425"/>
              <a:gd name="T76" fmla="*/ 422 w 426"/>
              <a:gd name="T77" fmla="*/ 254 h 425"/>
              <a:gd name="T78" fmla="*/ 422 w 426"/>
              <a:gd name="T79" fmla="*/ 252 h 425"/>
              <a:gd name="T80" fmla="*/ 423 w 426"/>
              <a:gd name="T81" fmla="*/ 248 h 425"/>
              <a:gd name="T82" fmla="*/ 423 w 426"/>
              <a:gd name="T83" fmla="*/ 245 h 425"/>
              <a:gd name="T84" fmla="*/ 424 w 426"/>
              <a:gd name="T85" fmla="*/ 243 h 425"/>
              <a:gd name="T86" fmla="*/ 424 w 426"/>
              <a:gd name="T87" fmla="*/ 241 h 425"/>
              <a:gd name="T88" fmla="*/ 424 w 426"/>
              <a:gd name="T89" fmla="*/ 238 h 425"/>
              <a:gd name="T90" fmla="*/ 424 w 426"/>
              <a:gd name="T91" fmla="*/ 236 h 425"/>
              <a:gd name="T92" fmla="*/ 425 w 426"/>
              <a:gd name="T93" fmla="*/ 227 h 425"/>
              <a:gd name="T94" fmla="*/ 416 w 426"/>
              <a:gd name="T95" fmla="*/ 149 h 425"/>
              <a:gd name="T96" fmla="*/ 415 w 426"/>
              <a:gd name="T97" fmla="*/ 147 h 425"/>
              <a:gd name="T98" fmla="*/ 415 w 426"/>
              <a:gd name="T99" fmla="*/ 145 h 425"/>
              <a:gd name="T100" fmla="*/ 414 w 426"/>
              <a:gd name="T101" fmla="*/ 142 h 425"/>
              <a:gd name="T102" fmla="*/ 413 w 426"/>
              <a:gd name="T103" fmla="*/ 140 h 425"/>
              <a:gd name="T104" fmla="*/ 383 w 426"/>
              <a:gd name="T105" fmla="*/ 85 h 425"/>
              <a:gd name="T106" fmla="*/ 381 w 426"/>
              <a:gd name="T107" fmla="*/ 82 h 425"/>
              <a:gd name="T108" fmla="*/ 380 w 426"/>
              <a:gd name="T109" fmla="*/ 81 h 425"/>
              <a:gd name="T110" fmla="*/ 378 w 426"/>
              <a:gd name="T111" fmla="*/ 78 h 425"/>
              <a:gd name="T112" fmla="*/ 375 w 426"/>
              <a:gd name="T113" fmla="*/ 75 h 425"/>
              <a:gd name="T114" fmla="*/ 373 w 426"/>
              <a:gd name="T115" fmla="*/ 73 h 425"/>
              <a:gd name="T116" fmla="*/ 372 w 426"/>
              <a:gd name="T117" fmla="*/ 71 h 425"/>
              <a:gd name="T118" fmla="*/ 370 w 426"/>
              <a:gd name="T119" fmla="*/ 69 h 425"/>
              <a:gd name="T120" fmla="*/ 331 w 426"/>
              <a:gd name="T121" fmla="*/ 51 h 425"/>
              <a:gd name="T122" fmla="*/ 309 w 426"/>
              <a:gd name="T123" fmla="*/ 23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6" h="425">
                <a:moveTo>
                  <a:pt x="213" y="0"/>
                </a:moveTo>
                <a:cubicBezTo>
                  <a:pt x="213" y="0"/>
                  <a:pt x="212" y="0"/>
                  <a:pt x="212" y="0"/>
                </a:cubicBezTo>
                <a:cubicBezTo>
                  <a:pt x="212" y="0"/>
                  <a:pt x="212" y="0"/>
                  <a:pt x="212" y="0"/>
                </a:cubicBezTo>
                <a:cubicBezTo>
                  <a:pt x="212" y="0"/>
                  <a:pt x="212" y="0"/>
                  <a:pt x="212" y="0"/>
                </a:cubicBezTo>
                <a:cubicBezTo>
                  <a:pt x="212" y="0"/>
                  <a:pt x="212" y="0"/>
                  <a:pt x="212" y="0"/>
                </a:cubicBezTo>
                <a:cubicBezTo>
                  <a:pt x="212" y="0"/>
                  <a:pt x="212" y="0"/>
                  <a:pt x="212" y="0"/>
                </a:cubicBezTo>
                <a:cubicBezTo>
                  <a:pt x="212" y="0"/>
                  <a:pt x="212" y="0"/>
                  <a:pt x="212" y="0"/>
                </a:cubicBezTo>
                <a:cubicBezTo>
                  <a:pt x="212" y="0"/>
                  <a:pt x="212"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1" y="0"/>
                  <a:pt x="211" y="0"/>
                  <a:pt x="211"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10" y="0"/>
                </a:cubicBezTo>
                <a:cubicBezTo>
                  <a:pt x="210" y="0"/>
                  <a:pt x="210"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9" y="0"/>
                  <a:pt x="209" y="0"/>
                  <a:pt x="209"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8" y="0"/>
                </a:cubicBezTo>
                <a:cubicBezTo>
                  <a:pt x="208" y="0"/>
                  <a:pt x="208"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7" y="0"/>
                  <a:pt x="207" y="0"/>
                  <a:pt x="207" y="0"/>
                </a:cubicBezTo>
                <a:cubicBezTo>
                  <a:pt x="206" y="0"/>
                  <a:pt x="206" y="0"/>
                  <a:pt x="206" y="0"/>
                </a:cubicBezTo>
                <a:cubicBezTo>
                  <a:pt x="206" y="0"/>
                  <a:pt x="206" y="0"/>
                  <a:pt x="206" y="0"/>
                </a:cubicBezTo>
                <a:cubicBezTo>
                  <a:pt x="206" y="0"/>
                  <a:pt x="206" y="0"/>
                  <a:pt x="206" y="0"/>
                </a:cubicBezTo>
                <a:cubicBezTo>
                  <a:pt x="206" y="0"/>
                  <a:pt x="206" y="0"/>
                  <a:pt x="206" y="0"/>
                </a:cubicBezTo>
                <a:cubicBezTo>
                  <a:pt x="206" y="0"/>
                  <a:pt x="206" y="0"/>
                  <a:pt x="206" y="0"/>
                </a:cubicBezTo>
                <a:cubicBezTo>
                  <a:pt x="206" y="0"/>
                  <a:pt x="206" y="0"/>
                  <a:pt x="206" y="0"/>
                </a:cubicBezTo>
                <a:cubicBezTo>
                  <a:pt x="206" y="0"/>
                  <a:pt x="206" y="0"/>
                  <a:pt x="206" y="0"/>
                </a:cubicBezTo>
                <a:cubicBezTo>
                  <a:pt x="206" y="0"/>
                  <a:pt x="206" y="0"/>
                  <a:pt x="206"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5" y="0"/>
                  <a:pt x="205" y="0"/>
                  <a:pt x="205"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4" y="0"/>
                </a:cubicBezTo>
                <a:cubicBezTo>
                  <a:pt x="204" y="0"/>
                  <a:pt x="204"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3" y="0"/>
                </a:cubicBezTo>
                <a:cubicBezTo>
                  <a:pt x="203" y="0"/>
                  <a:pt x="203" y="0"/>
                  <a:pt x="202" y="0"/>
                </a:cubicBezTo>
                <a:cubicBezTo>
                  <a:pt x="202" y="0"/>
                  <a:pt x="202" y="0"/>
                  <a:pt x="202" y="0"/>
                </a:cubicBezTo>
                <a:cubicBezTo>
                  <a:pt x="202" y="0"/>
                  <a:pt x="202" y="0"/>
                  <a:pt x="202" y="0"/>
                </a:cubicBezTo>
                <a:cubicBezTo>
                  <a:pt x="202" y="0"/>
                  <a:pt x="202" y="0"/>
                  <a:pt x="202" y="0"/>
                </a:cubicBezTo>
                <a:cubicBezTo>
                  <a:pt x="202" y="0"/>
                  <a:pt x="202" y="0"/>
                  <a:pt x="202" y="0"/>
                </a:cubicBezTo>
                <a:cubicBezTo>
                  <a:pt x="202" y="0"/>
                  <a:pt x="202" y="0"/>
                  <a:pt x="202" y="0"/>
                </a:cubicBezTo>
                <a:cubicBezTo>
                  <a:pt x="202" y="0"/>
                  <a:pt x="202" y="0"/>
                  <a:pt x="202" y="0"/>
                </a:cubicBezTo>
                <a:cubicBezTo>
                  <a:pt x="202" y="0"/>
                  <a:pt x="202" y="0"/>
                  <a:pt x="202" y="0"/>
                </a:cubicBezTo>
                <a:cubicBezTo>
                  <a:pt x="202" y="0"/>
                  <a:pt x="202" y="0"/>
                  <a:pt x="201" y="0"/>
                </a:cubicBezTo>
                <a:cubicBezTo>
                  <a:pt x="201" y="0"/>
                  <a:pt x="201" y="0"/>
                  <a:pt x="201" y="0"/>
                </a:cubicBezTo>
                <a:cubicBezTo>
                  <a:pt x="201" y="0"/>
                  <a:pt x="201" y="0"/>
                  <a:pt x="201" y="0"/>
                </a:cubicBezTo>
                <a:cubicBezTo>
                  <a:pt x="201" y="0"/>
                  <a:pt x="201" y="0"/>
                  <a:pt x="201" y="0"/>
                </a:cubicBezTo>
                <a:cubicBezTo>
                  <a:pt x="201" y="0"/>
                  <a:pt x="201" y="0"/>
                  <a:pt x="201" y="0"/>
                </a:cubicBezTo>
                <a:cubicBezTo>
                  <a:pt x="201" y="0"/>
                  <a:pt x="201" y="0"/>
                  <a:pt x="201" y="0"/>
                </a:cubicBezTo>
                <a:cubicBezTo>
                  <a:pt x="201" y="0"/>
                  <a:pt x="201" y="0"/>
                  <a:pt x="200" y="0"/>
                </a:cubicBezTo>
                <a:cubicBezTo>
                  <a:pt x="200" y="0"/>
                  <a:pt x="200" y="0"/>
                  <a:pt x="200" y="0"/>
                </a:cubicBezTo>
                <a:cubicBezTo>
                  <a:pt x="200" y="0"/>
                  <a:pt x="199" y="0"/>
                  <a:pt x="199" y="0"/>
                </a:cubicBezTo>
                <a:cubicBezTo>
                  <a:pt x="199" y="0"/>
                  <a:pt x="199" y="0"/>
                  <a:pt x="199" y="0"/>
                </a:cubicBezTo>
                <a:cubicBezTo>
                  <a:pt x="197" y="0"/>
                  <a:pt x="194" y="0"/>
                  <a:pt x="192" y="1"/>
                </a:cubicBezTo>
                <a:cubicBezTo>
                  <a:pt x="192" y="1"/>
                  <a:pt x="192" y="1"/>
                  <a:pt x="192" y="1"/>
                </a:cubicBezTo>
                <a:cubicBezTo>
                  <a:pt x="192" y="1"/>
                  <a:pt x="192" y="1"/>
                  <a:pt x="191" y="1"/>
                </a:cubicBezTo>
                <a:cubicBezTo>
                  <a:pt x="191" y="1"/>
                  <a:pt x="191" y="1"/>
                  <a:pt x="191" y="1"/>
                </a:cubicBezTo>
                <a:cubicBezTo>
                  <a:pt x="191" y="1"/>
                  <a:pt x="191" y="1"/>
                  <a:pt x="191" y="1"/>
                </a:cubicBezTo>
                <a:cubicBezTo>
                  <a:pt x="191" y="1"/>
                  <a:pt x="191" y="1"/>
                  <a:pt x="191" y="1"/>
                </a:cubicBezTo>
                <a:cubicBezTo>
                  <a:pt x="190" y="1"/>
                  <a:pt x="189" y="1"/>
                  <a:pt x="188" y="1"/>
                </a:cubicBezTo>
                <a:cubicBezTo>
                  <a:pt x="188" y="1"/>
                  <a:pt x="188" y="1"/>
                  <a:pt x="188" y="1"/>
                </a:cubicBezTo>
                <a:cubicBezTo>
                  <a:pt x="188" y="1"/>
                  <a:pt x="187" y="1"/>
                  <a:pt x="187" y="1"/>
                </a:cubicBezTo>
                <a:cubicBezTo>
                  <a:pt x="187" y="1"/>
                  <a:pt x="187" y="1"/>
                  <a:pt x="187" y="1"/>
                </a:cubicBezTo>
                <a:cubicBezTo>
                  <a:pt x="185" y="1"/>
                  <a:pt x="184" y="2"/>
                  <a:pt x="183" y="2"/>
                </a:cubicBezTo>
                <a:cubicBezTo>
                  <a:pt x="183" y="2"/>
                  <a:pt x="183" y="2"/>
                  <a:pt x="183" y="2"/>
                </a:cubicBezTo>
                <a:cubicBezTo>
                  <a:pt x="183" y="2"/>
                  <a:pt x="183" y="2"/>
                  <a:pt x="183" y="2"/>
                </a:cubicBezTo>
                <a:cubicBezTo>
                  <a:pt x="183" y="2"/>
                  <a:pt x="183" y="2"/>
                  <a:pt x="183" y="2"/>
                </a:cubicBezTo>
                <a:cubicBezTo>
                  <a:pt x="183" y="2"/>
                  <a:pt x="182" y="2"/>
                  <a:pt x="182" y="2"/>
                </a:cubicBezTo>
                <a:cubicBezTo>
                  <a:pt x="182" y="2"/>
                  <a:pt x="182" y="2"/>
                  <a:pt x="182" y="2"/>
                </a:cubicBezTo>
                <a:cubicBezTo>
                  <a:pt x="182" y="2"/>
                  <a:pt x="182" y="2"/>
                  <a:pt x="182" y="2"/>
                </a:cubicBezTo>
                <a:cubicBezTo>
                  <a:pt x="182" y="2"/>
                  <a:pt x="182" y="2"/>
                  <a:pt x="182" y="2"/>
                </a:cubicBezTo>
                <a:cubicBezTo>
                  <a:pt x="182" y="2"/>
                  <a:pt x="182"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1" y="2"/>
                </a:cubicBezTo>
                <a:cubicBezTo>
                  <a:pt x="181" y="2"/>
                  <a:pt x="181"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80" y="2"/>
                </a:cubicBezTo>
                <a:cubicBezTo>
                  <a:pt x="180" y="2"/>
                  <a:pt x="180"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9" y="2"/>
                  <a:pt x="179" y="2"/>
                  <a:pt x="179"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2"/>
                  <a:pt x="178" y="2"/>
                </a:cubicBezTo>
                <a:cubicBezTo>
                  <a:pt x="178" y="2"/>
                  <a:pt x="178" y="3"/>
                  <a:pt x="178" y="3"/>
                </a:cubicBezTo>
                <a:cubicBezTo>
                  <a:pt x="178" y="3"/>
                  <a:pt x="178" y="3"/>
                  <a:pt x="178" y="3"/>
                </a:cubicBezTo>
                <a:cubicBezTo>
                  <a:pt x="178" y="3"/>
                  <a:pt x="178" y="3"/>
                  <a:pt x="178" y="3"/>
                </a:cubicBezTo>
                <a:cubicBezTo>
                  <a:pt x="178" y="3"/>
                  <a:pt x="178"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7" y="3"/>
                  <a:pt x="177" y="3"/>
                  <a:pt x="177"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6" y="3"/>
                  <a:pt x="176" y="3"/>
                  <a:pt x="176"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5" y="3"/>
                  <a:pt x="175" y="3"/>
                  <a:pt x="175"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4" y="3"/>
                  <a:pt x="174" y="3"/>
                </a:cubicBezTo>
                <a:cubicBezTo>
                  <a:pt x="174"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3" y="3"/>
                  <a:pt x="173" y="3"/>
                </a:cubicBezTo>
                <a:cubicBezTo>
                  <a:pt x="173" y="3"/>
                  <a:pt x="172" y="3"/>
                  <a:pt x="172" y="3"/>
                </a:cubicBezTo>
                <a:cubicBezTo>
                  <a:pt x="172" y="3"/>
                  <a:pt x="172" y="3"/>
                  <a:pt x="172" y="3"/>
                </a:cubicBezTo>
                <a:cubicBezTo>
                  <a:pt x="172" y="3"/>
                  <a:pt x="172" y="3"/>
                  <a:pt x="172" y="3"/>
                </a:cubicBezTo>
                <a:cubicBezTo>
                  <a:pt x="172" y="3"/>
                  <a:pt x="172" y="3"/>
                  <a:pt x="172" y="3"/>
                </a:cubicBezTo>
                <a:cubicBezTo>
                  <a:pt x="172" y="3"/>
                  <a:pt x="172" y="3"/>
                  <a:pt x="172" y="4"/>
                </a:cubicBezTo>
                <a:cubicBezTo>
                  <a:pt x="172" y="4"/>
                  <a:pt x="172" y="4"/>
                  <a:pt x="172" y="4"/>
                </a:cubicBezTo>
                <a:cubicBezTo>
                  <a:pt x="172" y="4"/>
                  <a:pt x="172" y="4"/>
                  <a:pt x="172" y="4"/>
                </a:cubicBezTo>
                <a:cubicBezTo>
                  <a:pt x="172" y="4"/>
                  <a:pt x="172" y="4"/>
                  <a:pt x="172" y="4"/>
                </a:cubicBezTo>
                <a:cubicBezTo>
                  <a:pt x="172" y="4"/>
                  <a:pt x="172" y="4"/>
                  <a:pt x="172" y="4"/>
                </a:cubicBezTo>
                <a:cubicBezTo>
                  <a:pt x="172" y="4"/>
                  <a:pt x="172" y="4"/>
                  <a:pt x="172" y="4"/>
                </a:cubicBezTo>
                <a:cubicBezTo>
                  <a:pt x="172" y="4"/>
                  <a:pt x="172" y="4"/>
                  <a:pt x="172" y="4"/>
                </a:cubicBezTo>
                <a:cubicBezTo>
                  <a:pt x="172" y="4"/>
                  <a:pt x="172" y="4"/>
                  <a:pt x="172" y="4"/>
                </a:cubicBezTo>
                <a:cubicBezTo>
                  <a:pt x="172" y="4"/>
                  <a:pt x="172"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1" y="4"/>
                  <a:pt x="171" y="4"/>
                  <a:pt x="171" y="4"/>
                </a:cubicBezTo>
                <a:cubicBezTo>
                  <a:pt x="170" y="4"/>
                  <a:pt x="170" y="4"/>
                  <a:pt x="170" y="4"/>
                </a:cubicBezTo>
                <a:cubicBezTo>
                  <a:pt x="170" y="4"/>
                  <a:pt x="170" y="4"/>
                  <a:pt x="170" y="4"/>
                </a:cubicBezTo>
                <a:cubicBezTo>
                  <a:pt x="170" y="4"/>
                  <a:pt x="170" y="4"/>
                  <a:pt x="170" y="4"/>
                </a:cubicBezTo>
                <a:cubicBezTo>
                  <a:pt x="170" y="4"/>
                  <a:pt x="170" y="4"/>
                  <a:pt x="170" y="4"/>
                </a:cubicBezTo>
                <a:cubicBezTo>
                  <a:pt x="170" y="4"/>
                  <a:pt x="170" y="4"/>
                  <a:pt x="170" y="4"/>
                </a:cubicBezTo>
                <a:cubicBezTo>
                  <a:pt x="170" y="4"/>
                  <a:pt x="170" y="4"/>
                  <a:pt x="170" y="4"/>
                </a:cubicBezTo>
                <a:cubicBezTo>
                  <a:pt x="170" y="4"/>
                  <a:pt x="170" y="4"/>
                  <a:pt x="170" y="4"/>
                </a:cubicBezTo>
                <a:cubicBezTo>
                  <a:pt x="170" y="4"/>
                  <a:pt x="170" y="4"/>
                  <a:pt x="170" y="4"/>
                </a:cubicBezTo>
                <a:cubicBezTo>
                  <a:pt x="166" y="5"/>
                  <a:pt x="164" y="9"/>
                  <a:pt x="164" y="12"/>
                </a:cubicBezTo>
                <a:cubicBezTo>
                  <a:pt x="165" y="16"/>
                  <a:pt x="168" y="18"/>
                  <a:pt x="171" y="18"/>
                </a:cubicBezTo>
                <a:cubicBezTo>
                  <a:pt x="172" y="18"/>
                  <a:pt x="172" y="18"/>
                  <a:pt x="173" y="18"/>
                </a:cubicBezTo>
                <a:cubicBezTo>
                  <a:pt x="186" y="15"/>
                  <a:pt x="199" y="14"/>
                  <a:pt x="213" y="14"/>
                </a:cubicBezTo>
                <a:cubicBezTo>
                  <a:pt x="213" y="14"/>
                  <a:pt x="213" y="14"/>
                  <a:pt x="213" y="14"/>
                </a:cubicBezTo>
                <a:cubicBezTo>
                  <a:pt x="213" y="14"/>
                  <a:pt x="214" y="14"/>
                  <a:pt x="214" y="14"/>
                </a:cubicBezTo>
                <a:cubicBezTo>
                  <a:pt x="227" y="14"/>
                  <a:pt x="241" y="16"/>
                  <a:pt x="254" y="18"/>
                </a:cubicBezTo>
                <a:cubicBezTo>
                  <a:pt x="254" y="18"/>
                  <a:pt x="255" y="18"/>
                  <a:pt x="255" y="18"/>
                </a:cubicBezTo>
                <a:cubicBezTo>
                  <a:pt x="259" y="18"/>
                  <a:pt x="262" y="16"/>
                  <a:pt x="262" y="13"/>
                </a:cubicBezTo>
                <a:cubicBezTo>
                  <a:pt x="263" y="9"/>
                  <a:pt x="261" y="5"/>
                  <a:pt x="257" y="4"/>
                </a:cubicBezTo>
                <a:cubicBezTo>
                  <a:pt x="253" y="3"/>
                  <a:pt x="249" y="3"/>
                  <a:pt x="246" y="2"/>
                </a:cubicBezTo>
                <a:cubicBezTo>
                  <a:pt x="246" y="2"/>
                  <a:pt x="246" y="2"/>
                  <a:pt x="246" y="2"/>
                </a:cubicBezTo>
                <a:cubicBezTo>
                  <a:pt x="246" y="2"/>
                  <a:pt x="246" y="2"/>
                  <a:pt x="246"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5" y="2"/>
                  <a:pt x="245" y="2"/>
                  <a:pt x="245"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4" y="2"/>
                  <a:pt x="244" y="2"/>
                  <a:pt x="244" y="2"/>
                </a:cubicBezTo>
                <a:cubicBezTo>
                  <a:pt x="243" y="2"/>
                  <a:pt x="243" y="2"/>
                  <a:pt x="243" y="2"/>
                </a:cubicBezTo>
                <a:cubicBezTo>
                  <a:pt x="243" y="2"/>
                  <a:pt x="243" y="2"/>
                  <a:pt x="243" y="2"/>
                </a:cubicBezTo>
                <a:cubicBezTo>
                  <a:pt x="243" y="2"/>
                  <a:pt x="243" y="2"/>
                  <a:pt x="243" y="2"/>
                </a:cubicBezTo>
                <a:cubicBezTo>
                  <a:pt x="243" y="2"/>
                  <a:pt x="243" y="2"/>
                  <a:pt x="243" y="2"/>
                </a:cubicBezTo>
                <a:cubicBezTo>
                  <a:pt x="243" y="2"/>
                  <a:pt x="243" y="2"/>
                  <a:pt x="243" y="2"/>
                </a:cubicBezTo>
                <a:cubicBezTo>
                  <a:pt x="243" y="2"/>
                  <a:pt x="243" y="2"/>
                  <a:pt x="243" y="2"/>
                </a:cubicBezTo>
                <a:cubicBezTo>
                  <a:pt x="243" y="2"/>
                  <a:pt x="243" y="2"/>
                  <a:pt x="243" y="2"/>
                </a:cubicBezTo>
                <a:cubicBezTo>
                  <a:pt x="243" y="2"/>
                  <a:pt x="243" y="2"/>
                  <a:pt x="243" y="2"/>
                </a:cubicBezTo>
                <a:cubicBezTo>
                  <a:pt x="243" y="2"/>
                  <a:pt x="242" y="2"/>
                  <a:pt x="242" y="2"/>
                </a:cubicBezTo>
                <a:cubicBezTo>
                  <a:pt x="242" y="2"/>
                  <a:pt x="242" y="2"/>
                  <a:pt x="242" y="2"/>
                </a:cubicBezTo>
                <a:cubicBezTo>
                  <a:pt x="238" y="1"/>
                  <a:pt x="235" y="1"/>
                  <a:pt x="231" y="0"/>
                </a:cubicBezTo>
                <a:cubicBezTo>
                  <a:pt x="231" y="0"/>
                  <a:pt x="231" y="0"/>
                  <a:pt x="231" y="0"/>
                </a:cubicBezTo>
                <a:cubicBezTo>
                  <a:pt x="231" y="0"/>
                  <a:pt x="231" y="0"/>
                  <a:pt x="231" y="0"/>
                </a:cubicBezTo>
                <a:cubicBezTo>
                  <a:pt x="231" y="0"/>
                  <a:pt x="231" y="0"/>
                  <a:pt x="231" y="0"/>
                </a:cubicBezTo>
                <a:cubicBezTo>
                  <a:pt x="231" y="0"/>
                  <a:pt x="231" y="0"/>
                  <a:pt x="231" y="0"/>
                </a:cubicBezTo>
                <a:cubicBezTo>
                  <a:pt x="231" y="0"/>
                  <a:pt x="231" y="0"/>
                  <a:pt x="231"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30" y="0"/>
                </a:cubicBezTo>
                <a:cubicBezTo>
                  <a:pt x="230" y="0"/>
                  <a:pt x="230"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9" y="0"/>
                </a:cubicBezTo>
                <a:cubicBezTo>
                  <a:pt x="229" y="0"/>
                  <a:pt x="229"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8" y="0"/>
                  <a:pt x="228" y="0"/>
                </a:cubicBezTo>
                <a:cubicBezTo>
                  <a:pt x="228"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7" y="0"/>
                  <a:pt x="227" y="0"/>
                </a:cubicBezTo>
                <a:cubicBezTo>
                  <a:pt x="227" y="0"/>
                  <a:pt x="226" y="0"/>
                  <a:pt x="226" y="0"/>
                </a:cubicBezTo>
                <a:cubicBezTo>
                  <a:pt x="226" y="0"/>
                  <a:pt x="226" y="0"/>
                  <a:pt x="226" y="0"/>
                </a:cubicBezTo>
                <a:cubicBezTo>
                  <a:pt x="222" y="0"/>
                  <a:pt x="218" y="0"/>
                  <a:pt x="214" y="0"/>
                </a:cubicBezTo>
                <a:cubicBezTo>
                  <a:pt x="214" y="0"/>
                  <a:pt x="213" y="0"/>
                  <a:pt x="213" y="0"/>
                </a:cubicBezTo>
                <a:cubicBezTo>
                  <a:pt x="213" y="0"/>
                  <a:pt x="213" y="0"/>
                  <a:pt x="213" y="0"/>
                </a:cubicBezTo>
                <a:cubicBezTo>
                  <a:pt x="213" y="0"/>
                  <a:pt x="213" y="0"/>
                  <a:pt x="213" y="0"/>
                </a:cubicBezTo>
                <a:close/>
                <a:moveTo>
                  <a:pt x="132" y="16"/>
                </a:moveTo>
                <a:cubicBezTo>
                  <a:pt x="131" y="16"/>
                  <a:pt x="130" y="16"/>
                  <a:pt x="129" y="17"/>
                </a:cubicBezTo>
                <a:cubicBezTo>
                  <a:pt x="116" y="23"/>
                  <a:pt x="103" y="30"/>
                  <a:pt x="91" y="38"/>
                </a:cubicBezTo>
                <a:cubicBezTo>
                  <a:pt x="88" y="40"/>
                  <a:pt x="87" y="44"/>
                  <a:pt x="89" y="48"/>
                </a:cubicBezTo>
                <a:cubicBezTo>
                  <a:pt x="91" y="50"/>
                  <a:pt x="93" y="51"/>
                  <a:pt x="95" y="51"/>
                </a:cubicBezTo>
                <a:cubicBezTo>
                  <a:pt x="97" y="51"/>
                  <a:pt x="98" y="50"/>
                  <a:pt x="99" y="50"/>
                </a:cubicBezTo>
                <a:cubicBezTo>
                  <a:pt x="110" y="42"/>
                  <a:pt x="122" y="35"/>
                  <a:pt x="134" y="30"/>
                </a:cubicBezTo>
                <a:cubicBezTo>
                  <a:pt x="138" y="28"/>
                  <a:pt x="140" y="24"/>
                  <a:pt x="138" y="21"/>
                </a:cubicBezTo>
                <a:cubicBezTo>
                  <a:pt x="137" y="18"/>
                  <a:pt x="134" y="16"/>
                  <a:pt x="132" y="16"/>
                </a:cubicBezTo>
                <a:close/>
                <a:moveTo>
                  <a:pt x="64" y="64"/>
                </a:moveTo>
                <a:cubicBezTo>
                  <a:pt x="62" y="64"/>
                  <a:pt x="60" y="64"/>
                  <a:pt x="59" y="66"/>
                </a:cubicBezTo>
                <a:cubicBezTo>
                  <a:pt x="58" y="66"/>
                  <a:pt x="59" y="66"/>
                  <a:pt x="58" y="66"/>
                </a:cubicBezTo>
                <a:cubicBezTo>
                  <a:pt x="58" y="66"/>
                  <a:pt x="58" y="66"/>
                  <a:pt x="58" y="66"/>
                </a:cubicBezTo>
                <a:cubicBezTo>
                  <a:pt x="58" y="66"/>
                  <a:pt x="58" y="66"/>
                  <a:pt x="58" y="66"/>
                </a:cubicBezTo>
                <a:cubicBezTo>
                  <a:pt x="58" y="66"/>
                  <a:pt x="58" y="66"/>
                  <a:pt x="58" y="66"/>
                </a:cubicBezTo>
                <a:cubicBezTo>
                  <a:pt x="58" y="66"/>
                  <a:pt x="58" y="66"/>
                  <a:pt x="58" y="66"/>
                </a:cubicBezTo>
                <a:cubicBezTo>
                  <a:pt x="58" y="66"/>
                  <a:pt x="58" y="66"/>
                  <a:pt x="58" y="66"/>
                </a:cubicBezTo>
                <a:cubicBezTo>
                  <a:pt x="58" y="66"/>
                  <a:pt x="58" y="66"/>
                  <a:pt x="58" y="66"/>
                </a:cubicBezTo>
                <a:cubicBezTo>
                  <a:pt x="58" y="66"/>
                  <a:pt x="58" y="66"/>
                  <a:pt x="58" y="66"/>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8" y="67"/>
                </a:cubicBezTo>
                <a:cubicBezTo>
                  <a:pt x="58" y="67"/>
                  <a:pt x="58"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7"/>
                  <a:pt x="57" y="67"/>
                  <a:pt x="57" y="67"/>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6" y="68"/>
                  <a:pt x="56"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8"/>
                  <a:pt x="56" y="68"/>
                </a:cubicBezTo>
                <a:cubicBezTo>
                  <a:pt x="56" y="68"/>
                  <a:pt x="56" y="68"/>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6" y="69"/>
                </a:cubicBezTo>
                <a:cubicBezTo>
                  <a:pt x="56" y="69"/>
                  <a:pt x="56" y="69"/>
                  <a:pt x="55" y="69"/>
                </a:cubicBezTo>
                <a:cubicBezTo>
                  <a:pt x="55" y="69"/>
                  <a:pt x="55" y="69"/>
                  <a:pt x="55" y="69"/>
                </a:cubicBezTo>
                <a:cubicBezTo>
                  <a:pt x="55" y="69"/>
                  <a:pt x="55" y="69"/>
                  <a:pt x="55" y="69"/>
                </a:cubicBezTo>
                <a:cubicBezTo>
                  <a:pt x="55" y="69"/>
                  <a:pt x="55" y="69"/>
                  <a:pt x="55" y="69"/>
                </a:cubicBezTo>
                <a:cubicBezTo>
                  <a:pt x="55" y="69"/>
                  <a:pt x="55" y="69"/>
                  <a:pt x="55" y="69"/>
                </a:cubicBezTo>
                <a:cubicBezTo>
                  <a:pt x="55" y="69"/>
                  <a:pt x="55" y="69"/>
                  <a:pt x="55" y="69"/>
                </a:cubicBezTo>
                <a:cubicBezTo>
                  <a:pt x="55" y="69"/>
                  <a:pt x="55" y="69"/>
                  <a:pt x="55" y="69"/>
                </a:cubicBezTo>
                <a:cubicBezTo>
                  <a:pt x="55" y="69"/>
                  <a:pt x="55" y="69"/>
                  <a:pt x="55" y="69"/>
                </a:cubicBezTo>
                <a:cubicBezTo>
                  <a:pt x="55" y="69"/>
                  <a:pt x="55" y="69"/>
                  <a:pt x="55" y="69"/>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5" y="70"/>
                </a:cubicBezTo>
                <a:cubicBezTo>
                  <a:pt x="55" y="70"/>
                  <a:pt x="55" y="70"/>
                  <a:pt x="54" y="70"/>
                </a:cubicBezTo>
                <a:cubicBezTo>
                  <a:pt x="54" y="70"/>
                  <a:pt x="54" y="70"/>
                  <a:pt x="54" y="70"/>
                </a:cubicBezTo>
                <a:cubicBezTo>
                  <a:pt x="54" y="70"/>
                  <a:pt x="54" y="70"/>
                  <a:pt x="54" y="70"/>
                </a:cubicBezTo>
                <a:cubicBezTo>
                  <a:pt x="54" y="70"/>
                  <a:pt x="54" y="70"/>
                  <a:pt x="54" y="70"/>
                </a:cubicBezTo>
                <a:cubicBezTo>
                  <a:pt x="54" y="70"/>
                  <a:pt x="54" y="70"/>
                  <a:pt x="54" y="70"/>
                </a:cubicBezTo>
                <a:cubicBezTo>
                  <a:pt x="54" y="70"/>
                  <a:pt x="54" y="70"/>
                  <a:pt x="54" y="70"/>
                </a:cubicBezTo>
                <a:cubicBezTo>
                  <a:pt x="54" y="70"/>
                  <a:pt x="54" y="70"/>
                  <a:pt x="54" y="70"/>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4" y="71"/>
                  <a:pt x="54" y="71"/>
                  <a:pt x="54" y="71"/>
                </a:cubicBezTo>
                <a:cubicBezTo>
                  <a:pt x="53" y="71"/>
                  <a:pt x="53" y="71"/>
                  <a:pt x="53" y="71"/>
                </a:cubicBezTo>
                <a:cubicBezTo>
                  <a:pt x="53" y="71"/>
                  <a:pt x="53" y="71"/>
                  <a:pt x="53" y="71"/>
                </a:cubicBezTo>
                <a:cubicBezTo>
                  <a:pt x="53" y="71"/>
                  <a:pt x="53" y="71"/>
                  <a:pt x="53" y="71"/>
                </a:cubicBezTo>
                <a:cubicBezTo>
                  <a:pt x="53" y="71"/>
                  <a:pt x="53" y="71"/>
                  <a:pt x="53" y="71"/>
                </a:cubicBezTo>
                <a:cubicBezTo>
                  <a:pt x="53" y="71"/>
                  <a:pt x="53" y="71"/>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2" y="72"/>
                  <a:pt x="52" y="72"/>
                </a:cubicBezTo>
                <a:cubicBezTo>
                  <a:pt x="52" y="72"/>
                  <a:pt x="52" y="72"/>
                  <a:pt x="52" y="72"/>
                </a:cubicBezTo>
                <a:cubicBezTo>
                  <a:pt x="52" y="72"/>
                  <a:pt x="52" y="72"/>
                  <a:pt x="52" y="72"/>
                </a:cubicBezTo>
                <a:cubicBezTo>
                  <a:pt x="52" y="73"/>
                  <a:pt x="52" y="73"/>
                  <a:pt x="52" y="73"/>
                </a:cubicBezTo>
                <a:cubicBezTo>
                  <a:pt x="52" y="73"/>
                  <a:pt x="52" y="73"/>
                  <a:pt x="52" y="73"/>
                </a:cubicBezTo>
                <a:cubicBezTo>
                  <a:pt x="52" y="73"/>
                  <a:pt x="52" y="73"/>
                  <a:pt x="52" y="73"/>
                </a:cubicBezTo>
                <a:cubicBezTo>
                  <a:pt x="52" y="73"/>
                  <a:pt x="52" y="73"/>
                  <a:pt x="52" y="73"/>
                </a:cubicBezTo>
                <a:cubicBezTo>
                  <a:pt x="52" y="73"/>
                  <a:pt x="52" y="73"/>
                  <a:pt x="52" y="73"/>
                </a:cubicBezTo>
                <a:cubicBezTo>
                  <a:pt x="52" y="73"/>
                  <a:pt x="52" y="73"/>
                  <a:pt x="52" y="73"/>
                </a:cubicBezTo>
                <a:cubicBezTo>
                  <a:pt x="52" y="73"/>
                  <a:pt x="52" y="73"/>
                  <a:pt x="52" y="73"/>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4"/>
                  <a:pt x="51" y="74"/>
                </a:cubicBezTo>
                <a:cubicBezTo>
                  <a:pt x="51" y="74"/>
                  <a:pt x="51" y="75"/>
                  <a:pt x="51" y="75"/>
                </a:cubicBezTo>
                <a:cubicBezTo>
                  <a:pt x="51" y="75"/>
                  <a:pt x="51" y="75"/>
                  <a:pt x="51" y="75"/>
                </a:cubicBezTo>
                <a:cubicBezTo>
                  <a:pt x="51" y="75"/>
                  <a:pt x="51" y="75"/>
                  <a:pt x="50" y="75"/>
                </a:cubicBezTo>
                <a:cubicBezTo>
                  <a:pt x="50" y="75"/>
                  <a:pt x="50" y="75"/>
                  <a:pt x="50" y="75"/>
                </a:cubicBezTo>
                <a:cubicBezTo>
                  <a:pt x="50" y="75"/>
                  <a:pt x="50" y="75"/>
                  <a:pt x="50" y="75"/>
                </a:cubicBezTo>
                <a:cubicBezTo>
                  <a:pt x="50" y="75"/>
                  <a:pt x="50" y="75"/>
                  <a:pt x="50" y="75"/>
                </a:cubicBezTo>
                <a:cubicBezTo>
                  <a:pt x="50" y="75"/>
                  <a:pt x="50" y="76"/>
                  <a:pt x="49" y="76"/>
                </a:cubicBezTo>
                <a:cubicBezTo>
                  <a:pt x="49" y="76"/>
                  <a:pt x="49" y="76"/>
                  <a:pt x="49" y="76"/>
                </a:cubicBezTo>
                <a:cubicBezTo>
                  <a:pt x="49" y="76"/>
                  <a:pt x="49" y="76"/>
                  <a:pt x="49" y="76"/>
                </a:cubicBezTo>
                <a:cubicBezTo>
                  <a:pt x="49" y="76"/>
                  <a:pt x="49" y="76"/>
                  <a:pt x="49" y="76"/>
                </a:cubicBezTo>
                <a:cubicBezTo>
                  <a:pt x="49" y="76"/>
                  <a:pt x="49" y="76"/>
                  <a:pt x="49" y="77"/>
                </a:cubicBezTo>
                <a:cubicBezTo>
                  <a:pt x="49" y="77"/>
                  <a:pt x="49" y="77"/>
                  <a:pt x="49" y="77"/>
                </a:cubicBezTo>
                <a:cubicBezTo>
                  <a:pt x="49" y="77"/>
                  <a:pt x="49" y="77"/>
                  <a:pt x="49" y="77"/>
                </a:cubicBezTo>
                <a:cubicBezTo>
                  <a:pt x="49" y="77"/>
                  <a:pt x="49" y="77"/>
                  <a:pt x="49" y="77"/>
                </a:cubicBezTo>
                <a:cubicBezTo>
                  <a:pt x="43" y="84"/>
                  <a:pt x="37" y="92"/>
                  <a:pt x="32" y="100"/>
                </a:cubicBezTo>
                <a:cubicBezTo>
                  <a:pt x="30" y="103"/>
                  <a:pt x="31" y="108"/>
                  <a:pt x="34" y="110"/>
                </a:cubicBezTo>
                <a:cubicBezTo>
                  <a:pt x="36" y="110"/>
                  <a:pt x="37" y="111"/>
                  <a:pt x="38" y="111"/>
                </a:cubicBezTo>
                <a:cubicBezTo>
                  <a:pt x="41" y="111"/>
                  <a:pt x="43" y="110"/>
                  <a:pt x="44" y="107"/>
                </a:cubicBezTo>
                <a:cubicBezTo>
                  <a:pt x="51" y="96"/>
                  <a:pt x="60" y="85"/>
                  <a:pt x="69" y="76"/>
                </a:cubicBezTo>
                <a:cubicBezTo>
                  <a:pt x="72" y="73"/>
                  <a:pt x="72" y="68"/>
                  <a:pt x="69" y="66"/>
                </a:cubicBezTo>
                <a:cubicBezTo>
                  <a:pt x="67" y="64"/>
                  <a:pt x="65" y="64"/>
                  <a:pt x="64" y="64"/>
                </a:cubicBezTo>
                <a:close/>
                <a:moveTo>
                  <a:pt x="20" y="134"/>
                </a:moveTo>
                <a:cubicBezTo>
                  <a:pt x="17" y="134"/>
                  <a:pt x="14" y="136"/>
                  <a:pt x="13" y="138"/>
                </a:cubicBezTo>
                <a:cubicBezTo>
                  <a:pt x="13" y="140"/>
                  <a:pt x="12" y="141"/>
                  <a:pt x="12" y="142"/>
                </a:cubicBezTo>
                <a:cubicBezTo>
                  <a:pt x="12" y="142"/>
                  <a:pt x="12" y="142"/>
                  <a:pt x="12" y="142"/>
                </a:cubicBezTo>
                <a:cubicBezTo>
                  <a:pt x="12" y="142"/>
                  <a:pt x="12" y="142"/>
                  <a:pt x="12" y="142"/>
                </a:cubicBezTo>
                <a:cubicBezTo>
                  <a:pt x="12" y="142"/>
                  <a:pt x="12" y="142"/>
                  <a:pt x="12" y="142"/>
                </a:cubicBezTo>
                <a:cubicBezTo>
                  <a:pt x="12" y="143"/>
                  <a:pt x="12" y="143"/>
                  <a:pt x="12" y="143"/>
                </a:cubicBezTo>
                <a:cubicBezTo>
                  <a:pt x="12" y="143"/>
                  <a:pt x="12" y="143"/>
                  <a:pt x="12" y="143"/>
                </a:cubicBezTo>
                <a:cubicBezTo>
                  <a:pt x="12" y="143"/>
                  <a:pt x="12" y="143"/>
                  <a:pt x="12" y="143"/>
                </a:cubicBezTo>
                <a:cubicBezTo>
                  <a:pt x="12" y="143"/>
                  <a:pt x="11" y="143"/>
                  <a:pt x="11" y="143"/>
                </a:cubicBezTo>
                <a:cubicBezTo>
                  <a:pt x="11" y="143"/>
                  <a:pt x="11" y="143"/>
                  <a:pt x="11" y="143"/>
                </a:cubicBezTo>
                <a:cubicBezTo>
                  <a:pt x="11" y="143"/>
                  <a:pt x="11" y="143"/>
                  <a:pt x="11" y="143"/>
                </a:cubicBezTo>
                <a:cubicBezTo>
                  <a:pt x="11" y="143"/>
                  <a:pt x="11" y="143"/>
                  <a:pt x="11" y="143"/>
                </a:cubicBezTo>
                <a:cubicBezTo>
                  <a:pt x="11" y="143"/>
                  <a:pt x="11" y="143"/>
                  <a:pt x="11" y="143"/>
                </a:cubicBezTo>
                <a:cubicBezTo>
                  <a:pt x="11" y="143"/>
                  <a:pt x="11" y="143"/>
                  <a:pt x="11" y="143"/>
                </a:cubicBezTo>
                <a:cubicBezTo>
                  <a:pt x="11" y="143"/>
                  <a:pt x="11" y="143"/>
                  <a:pt x="11" y="143"/>
                </a:cubicBezTo>
                <a:cubicBezTo>
                  <a:pt x="11" y="143"/>
                  <a:pt x="11" y="143"/>
                  <a:pt x="11" y="143"/>
                </a:cubicBezTo>
                <a:cubicBezTo>
                  <a:pt x="11" y="143"/>
                  <a:pt x="11" y="143"/>
                  <a:pt x="11" y="143"/>
                </a:cubicBezTo>
                <a:cubicBezTo>
                  <a:pt x="11" y="143"/>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11" y="144"/>
                  <a:pt x="11" y="144"/>
                  <a:pt x="11" y="144"/>
                </a:cubicBezTo>
                <a:cubicBezTo>
                  <a:pt x="9" y="151"/>
                  <a:pt x="7" y="157"/>
                  <a:pt x="6" y="163"/>
                </a:cubicBezTo>
                <a:cubicBezTo>
                  <a:pt x="6" y="163"/>
                  <a:pt x="6" y="163"/>
                  <a:pt x="6" y="163"/>
                </a:cubicBezTo>
                <a:cubicBezTo>
                  <a:pt x="6" y="163"/>
                  <a:pt x="5" y="163"/>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4"/>
                  <a:pt x="5" y="164"/>
                  <a:pt x="5" y="164"/>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5"/>
                  <a:pt x="5" y="165"/>
                  <a:pt x="5" y="165"/>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6"/>
                </a:cubicBezTo>
                <a:cubicBezTo>
                  <a:pt x="5" y="166"/>
                  <a:pt x="5" y="166"/>
                  <a:pt x="5" y="167"/>
                </a:cubicBezTo>
                <a:cubicBezTo>
                  <a:pt x="5" y="167"/>
                  <a:pt x="5" y="167"/>
                  <a:pt x="5" y="167"/>
                </a:cubicBezTo>
                <a:cubicBezTo>
                  <a:pt x="4" y="171"/>
                  <a:pt x="3" y="176"/>
                  <a:pt x="2" y="180"/>
                </a:cubicBezTo>
                <a:cubicBezTo>
                  <a:pt x="2" y="184"/>
                  <a:pt x="4" y="188"/>
                  <a:pt x="8" y="188"/>
                </a:cubicBezTo>
                <a:cubicBezTo>
                  <a:pt x="9" y="188"/>
                  <a:pt x="9" y="188"/>
                  <a:pt x="9" y="188"/>
                </a:cubicBezTo>
                <a:cubicBezTo>
                  <a:pt x="13" y="188"/>
                  <a:pt x="16" y="186"/>
                  <a:pt x="16" y="182"/>
                </a:cubicBezTo>
                <a:cubicBezTo>
                  <a:pt x="19" y="169"/>
                  <a:pt x="22" y="156"/>
                  <a:pt x="27" y="143"/>
                </a:cubicBezTo>
                <a:cubicBezTo>
                  <a:pt x="28" y="140"/>
                  <a:pt x="26" y="136"/>
                  <a:pt x="22" y="134"/>
                </a:cubicBezTo>
                <a:cubicBezTo>
                  <a:pt x="21" y="134"/>
                  <a:pt x="21" y="134"/>
                  <a:pt x="20" y="134"/>
                </a:cubicBezTo>
                <a:close/>
                <a:moveTo>
                  <a:pt x="7" y="216"/>
                </a:moveTo>
                <a:cubicBezTo>
                  <a:pt x="7" y="216"/>
                  <a:pt x="7" y="216"/>
                  <a:pt x="7" y="216"/>
                </a:cubicBezTo>
                <a:cubicBezTo>
                  <a:pt x="3" y="216"/>
                  <a:pt x="0" y="219"/>
                  <a:pt x="0" y="223"/>
                </a:cubicBezTo>
                <a:cubicBezTo>
                  <a:pt x="1" y="238"/>
                  <a:pt x="3" y="252"/>
                  <a:pt x="6" y="266"/>
                </a:cubicBezTo>
                <a:cubicBezTo>
                  <a:pt x="7" y="269"/>
                  <a:pt x="10" y="271"/>
                  <a:pt x="13" y="271"/>
                </a:cubicBezTo>
                <a:cubicBezTo>
                  <a:pt x="14" y="271"/>
                  <a:pt x="15" y="271"/>
                  <a:pt x="15" y="271"/>
                </a:cubicBezTo>
                <a:cubicBezTo>
                  <a:pt x="19" y="270"/>
                  <a:pt x="21" y="266"/>
                  <a:pt x="20" y="262"/>
                </a:cubicBezTo>
                <a:cubicBezTo>
                  <a:pt x="17" y="249"/>
                  <a:pt x="15" y="236"/>
                  <a:pt x="14" y="222"/>
                </a:cubicBezTo>
                <a:cubicBezTo>
                  <a:pt x="14" y="219"/>
                  <a:pt x="11" y="216"/>
                  <a:pt x="7" y="216"/>
                </a:cubicBezTo>
                <a:close/>
                <a:moveTo>
                  <a:pt x="28" y="296"/>
                </a:moveTo>
                <a:cubicBezTo>
                  <a:pt x="27" y="296"/>
                  <a:pt x="26" y="296"/>
                  <a:pt x="25" y="296"/>
                </a:cubicBezTo>
                <a:cubicBezTo>
                  <a:pt x="21" y="298"/>
                  <a:pt x="20" y="302"/>
                  <a:pt x="21" y="306"/>
                </a:cubicBezTo>
                <a:cubicBezTo>
                  <a:pt x="22" y="308"/>
                  <a:pt x="23" y="309"/>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1"/>
                  <a:pt x="24" y="311"/>
                  <a:pt x="24" y="311"/>
                </a:cubicBezTo>
                <a:cubicBezTo>
                  <a:pt x="24" y="312"/>
                  <a:pt x="24" y="312"/>
                  <a:pt x="24" y="312"/>
                </a:cubicBezTo>
                <a:cubicBezTo>
                  <a:pt x="24" y="312"/>
                  <a:pt x="24" y="312"/>
                  <a:pt x="24" y="312"/>
                </a:cubicBezTo>
                <a:cubicBezTo>
                  <a:pt x="24" y="312"/>
                  <a:pt x="24" y="312"/>
                  <a:pt x="24" y="312"/>
                </a:cubicBezTo>
                <a:cubicBezTo>
                  <a:pt x="24" y="312"/>
                  <a:pt x="24" y="312"/>
                  <a:pt x="24" y="312"/>
                </a:cubicBezTo>
                <a:cubicBezTo>
                  <a:pt x="24" y="312"/>
                  <a:pt x="24" y="312"/>
                  <a:pt x="24" y="312"/>
                </a:cubicBezTo>
                <a:cubicBezTo>
                  <a:pt x="24" y="312"/>
                  <a:pt x="24" y="312"/>
                  <a:pt x="24" y="312"/>
                </a:cubicBezTo>
                <a:cubicBezTo>
                  <a:pt x="24" y="312"/>
                  <a:pt x="24" y="312"/>
                  <a:pt x="24" y="312"/>
                </a:cubicBezTo>
                <a:cubicBezTo>
                  <a:pt x="24" y="312"/>
                  <a:pt x="25" y="312"/>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5" y="313"/>
                  <a:pt x="25" y="313"/>
                  <a:pt x="25" y="313"/>
                </a:cubicBezTo>
                <a:cubicBezTo>
                  <a:pt x="27" y="317"/>
                  <a:pt x="29" y="321"/>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5"/>
                  <a:pt x="32" y="325"/>
                </a:cubicBezTo>
                <a:cubicBezTo>
                  <a:pt x="32" y="325"/>
                  <a:pt x="32" y="326"/>
                  <a:pt x="32" y="326"/>
                </a:cubicBezTo>
                <a:cubicBezTo>
                  <a:pt x="32" y="326"/>
                  <a:pt x="32" y="326"/>
                  <a:pt x="32" y="326"/>
                </a:cubicBezTo>
                <a:cubicBezTo>
                  <a:pt x="32" y="326"/>
                  <a:pt x="32" y="326"/>
                  <a:pt x="32" y="326"/>
                </a:cubicBezTo>
                <a:cubicBezTo>
                  <a:pt x="32" y="326"/>
                  <a:pt x="32" y="326"/>
                  <a:pt x="32" y="326"/>
                </a:cubicBezTo>
                <a:cubicBezTo>
                  <a:pt x="32" y="326"/>
                  <a:pt x="32" y="326"/>
                  <a:pt x="32" y="326"/>
                </a:cubicBezTo>
                <a:cubicBezTo>
                  <a:pt x="32" y="326"/>
                  <a:pt x="32" y="326"/>
                  <a:pt x="32" y="326"/>
                </a:cubicBezTo>
                <a:cubicBezTo>
                  <a:pt x="32" y="326"/>
                  <a:pt x="32" y="326"/>
                  <a:pt x="32" y="326"/>
                </a:cubicBezTo>
                <a:cubicBezTo>
                  <a:pt x="32" y="326"/>
                  <a:pt x="32"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6"/>
                </a:cubicBezTo>
                <a:cubicBezTo>
                  <a:pt x="33" y="326"/>
                  <a:pt x="33" y="326"/>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7"/>
                  <a:pt x="33" y="327"/>
                  <a:pt x="33" y="327"/>
                </a:cubicBezTo>
                <a:cubicBezTo>
                  <a:pt x="33" y="328"/>
                  <a:pt x="33" y="328"/>
                  <a:pt x="33"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8"/>
                  <a:pt x="34" y="328"/>
                  <a:pt x="34" y="328"/>
                </a:cubicBezTo>
                <a:cubicBezTo>
                  <a:pt x="34" y="329"/>
                  <a:pt x="34" y="329"/>
                  <a:pt x="34" y="329"/>
                </a:cubicBezTo>
                <a:cubicBezTo>
                  <a:pt x="37" y="333"/>
                  <a:pt x="41" y="338"/>
                  <a:pt x="44" y="343"/>
                </a:cubicBezTo>
                <a:cubicBezTo>
                  <a:pt x="46" y="344"/>
                  <a:pt x="48" y="345"/>
                  <a:pt x="50" y="345"/>
                </a:cubicBezTo>
                <a:cubicBezTo>
                  <a:pt x="51" y="345"/>
                  <a:pt x="53" y="345"/>
                  <a:pt x="54" y="344"/>
                </a:cubicBezTo>
                <a:cubicBezTo>
                  <a:pt x="57" y="341"/>
                  <a:pt x="58" y="337"/>
                  <a:pt x="55" y="334"/>
                </a:cubicBezTo>
                <a:cubicBezTo>
                  <a:pt x="47" y="323"/>
                  <a:pt x="40" y="312"/>
                  <a:pt x="34" y="300"/>
                </a:cubicBezTo>
                <a:cubicBezTo>
                  <a:pt x="33" y="297"/>
                  <a:pt x="30" y="296"/>
                  <a:pt x="28" y="296"/>
                </a:cubicBezTo>
                <a:close/>
                <a:moveTo>
                  <a:pt x="78" y="361"/>
                </a:moveTo>
                <a:cubicBezTo>
                  <a:pt x="76" y="361"/>
                  <a:pt x="74" y="362"/>
                  <a:pt x="73" y="364"/>
                </a:cubicBezTo>
                <a:cubicBezTo>
                  <a:pt x="70" y="367"/>
                  <a:pt x="71" y="371"/>
                  <a:pt x="74" y="374"/>
                </a:cubicBezTo>
                <a:cubicBezTo>
                  <a:pt x="81" y="380"/>
                  <a:pt x="89" y="386"/>
                  <a:pt x="97" y="391"/>
                </a:cubicBezTo>
                <a:cubicBezTo>
                  <a:pt x="97" y="391"/>
                  <a:pt x="97" y="391"/>
                  <a:pt x="97" y="391"/>
                </a:cubicBezTo>
                <a:cubicBezTo>
                  <a:pt x="97" y="391"/>
                  <a:pt x="97" y="391"/>
                  <a:pt x="97" y="391"/>
                </a:cubicBezTo>
                <a:cubicBezTo>
                  <a:pt x="97" y="391"/>
                  <a:pt x="97" y="391"/>
                  <a:pt x="97" y="391"/>
                </a:cubicBezTo>
                <a:cubicBezTo>
                  <a:pt x="97" y="392"/>
                  <a:pt x="98" y="392"/>
                  <a:pt x="98" y="392"/>
                </a:cubicBezTo>
                <a:cubicBezTo>
                  <a:pt x="98" y="392"/>
                  <a:pt x="98" y="392"/>
                  <a:pt x="98" y="392"/>
                </a:cubicBezTo>
                <a:cubicBezTo>
                  <a:pt x="98" y="392"/>
                  <a:pt x="99" y="392"/>
                  <a:pt x="99" y="392"/>
                </a:cubicBezTo>
                <a:cubicBezTo>
                  <a:pt x="99" y="392"/>
                  <a:pt x="99" y="392"/>
                  <a:pt x="99" y="392"/>
                </a:cubicBezTo>
                <a:cubicBezTo>
                  <a:pt x="99" y="392"/>
                  <a:pt x="99" y="392"/>
                  <a:pt x="99" y="392"/>
                </a:cubicBezTo>
                <a:cubicBezTo>
                  <a:pt x="99" y="392"/>
                  <a:pt x="99" y="392"/>
                  <a:pt x="99" y="392"/>
                </a:cubicBezTo>
                <a:cubicBezTo>
                  <a:pt x="99" y="392"/>
                  <a:pt x="99" y="392"/>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99" y="393"/>
                </a:cubicBezTo>
                <a:cubicBezTo>
                  <a:pt x="99" y="393"/>
                  <a:pt x="99"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0" y="393"/>
                  <a:pt x="100" y="393"/>
                </a:cubicBezTo>
                <a:cubicBezTo>
                  <a:pt x="100" y="393"/>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1" y="394"/>
                  <a:pt x="101" y="394"/>
                  <a:pt x="101" y="394"/>
                </a:cubicBezTo>
                <a:cubicBezTo>
                  <a:pt x="101"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4"/>
                  <a:pt x="102" y="394"/>
                  <a:pt x="102" y="394"/>
                </a:cubicBezTo>
                <a:cubicBezTo>
                  <a:pt x="102" y="395"/>
                  <a:pt x="102" y="395"/>
                  <a:pt x="102" y="395"/>
                </a:cubicBezTo>
                <a:cubicBezTo>
                  <a:pt x="102" y="395"/>
                  <a:pt x="102" y="395"/>
                  <a:pt x="102" y="395"/>
                </a:cubicBezTo>
                <a:cubicBezTo>
                  <a:pt x="102" y="395"/>
                  <a:pt x="102" y="395"/>
                  <a:pt x="102" y="395"/>
                </a:cubicBezTo>
                <a:cubicBezTo>
                  <a:pt x="102" y="395"/>
                  <a:pt x="102" y="395"/>
                  <a:pt x="102" y="395"/>
                </a:cubicBezTo>
                <a:cubicBezTo>
                  <a:pt x="102" y="395"/>
                  <a:pt x="102" y="395"/>
                  <a:pt x="102" y="395"/>
                </a:cubicBezTo>
                <a:cubicBezTo>
                  <a:pt x="102" y="395"/>
                  <a:pt x="102" y="395"/>
                  <a:pt x="102" y="395"/>
                </a:cubicBezTo>
                <a:cubicBezTo>
                  <a:pt x="102" y="395"/>
                  <a:pt x="102" y="395"/>
                  <a:pt x="103" y="395"/>
                </a:cubicBezTo>
                <a:cubicBezTo>
                  <a:pt x="103" y="395"/>
                  <a:pt x="103" y="395"/>
                  <a:pt x="103" y="395"/>
                </a:cubicBezTo>
                <a:cubicBezTo>
                  <a:pt x="103" y="395"/>
                  <a:pt x="103" y="395"/>
                  <a:pt x="103" y="395"/>
                </a:cubicBezTo>
                <a:cubicBezTo>
                  <a:pt x="103" y="395"/>
                  <a:pt x="103" y="395"/>
                  <a:pt x="103" y="395"/>
                </a:cubicBezTo>
                <a:cubicBezTo>
                  <a:pt x="103" y="395"/>
                  <a:pt x="103" y="395"/>
                  <a:pt x="103" y="395"/>
                </a:cubicBezTo>
                <a:cubicBezTo>
                  <a:pt x="103" y="395"/>
                  <a:pt x="103" y="395"/>
                  <a:pt x="103" y="395"/>
                </a:cubicBezTo>
                <a:cubicBezTo>
                  <a:pt x="103" y="395"/>
                  <a:pt x="104" y="395"/>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4" y="396"/>
                  <a:pt x="104" y="396"/>
                  <a:pt x="104"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6"/>
                  <a:pt x="105" y="396"/>
                </a:cubicBezTo>
                <a:cubicBezTo>
                  <a:pt x="105" y="396"/>
                  <a:pt x="105" y="397"/>
                  <a:pt x="105" y="397"/>
                </a:cubicBezTo>
                <a:cubicBezTo>
                  <a:pt x="105" y="397"/>
                  <a:pt x="105" y="397"/>
                  <a:pt x="105" y="397"/>
                </a:cubicBezTo>
                <a:cubicBezTo>
                  <a:pt x="106" y="397"/>
                  <a:pt x="106" y="397"/>
                  <a:pt x="106" y="397"/>
                </a:cubicBezTo>
                <a:cubicBezTo>
                  <a:pt x="106" y="397"/>
                  <a:pt x="106" y="397"/>
                  <a:pt x="106" y="397"/>
                </a:cubicBezTo>
                <a:cubicBezTo>
                  <a:pt x="106" y="397"/>
                  <a:pt x="106" y="397"/>
                  <a:pt x="107" y="397"/>
                </a:cubicBezTo>
                <a:cubicBezTo>
                  <a:pt x="107" y="397"/>
                  <a:pt x="107" y="397"/>
                  <a:pt x="107" y="397"/>
                </a:cubicBezTo>
                <a:cubicBezTo>
                  <a:pt x="107" y="397"/>
                  <a:pt x="107" y="397"/>
                  <a:pt x="107" y="397"/>
                </a:cubicBezTo>
                <a:cubicBezTo>
                  <a:pt x="107" y="397"/>
                  <a:pt x="107" y="397"/>
                  <a:pt x="107" y="397"/>
                </a:cubicBezTo>
                <a:cubicBezTo>
                  <a:pt x="107" y="397"/>
                  <a:pt x="107" y="397"/>
                  <a:pt x="107" y="397"/>
                </a:cubicBezTo>
                <a:cubicBezTo>
                  <a:pt x="107" y="397"/>
                  <a:pt x="107" y="397"/>
                  <a:pt x="107" y="397"/>
                </a:cubicBezTo>
                <a:cubicBezTo>
                  <a:pt x="107" y="398"/>
                  <a:pt x="107" y="398"/>
                  <a:pt x="107" y="398"/>
                </a:cubicBezTo>
                <a:cubicBezTo>
                  <a:pt x="107" y="398"/>
                  <a:pt x="107" y="398"/>
                  <a:pt x="107" y="398"/>
                </a:cubicBezTo>
                <a:cubicBezTo>
                  <a:pt x="107" y="398"/>
                  <a:pt x="107" y="398"/>
                  <a:pt x="107" y="398"/>
                </a:cubicBezTo>
                <a:cubicBezTo>
                  <a:pt x="107" y="398"/>
                  <a:pt x="107" y="398"/>
                  <a:pt x="107" y="398"/>
                </a:cubicBezTo>
                <a:cubicBezTo>
                  <a:pt x="107" y="398"/>
                  <a:pt x="108" y="398"/>
                  <a:pt x="108" y="398"/>
                </a:cubicBezTo>
                <a:cubicBezTo>
                  <a:pt x="108" y="398"/>
                  <a:pt x="108" y="398"/>
                  <a:pt x="108" y="398"/>
                </a:cubicBezTo>
                <a:cubicBezTo>
                  <a:pt x="108" y="398"/>
                  <a:pt x="109" y="398"/>
                  <a:pt x="109" y="399"/>
                </a:cubicBezTo>
                <a:cubicBezTo>
                  <a:pt x="110" y="399"/>
                  <a:pt x="111" y="399"/>
                  <a:pt x="112" y="399"/>
                </a:cubicBezTo>
                <a:cubicBezTo>
                  <a:pt x="115" y="399"/>
                  <a:pt x="117" y="398"/>
                  <a:pt x="119" y="396"/>
                </a:cubicBezTo>
                <a:cubicBezTo>
                  <a:pt x="121" y="392"/>
                  <a:pt x="119" y="388"/>
                  <a:pt x="116" y="386"/>
                </a:cubicBezTo>
                <a:cubicBezTo>
                  <a:pt x="104" y="379"/>
                  <a:pt x="93" y="372"/>
                  <a:pt x="83" y="363"/>
                </a:cubicBezTo>
                <a:cubicBezTo>
                  <a:pt x="82" y="362"/>
                  <a:pt x="80" y="361"/>
                  <a:pt x="78" y="361"/>
                </a:cubicBezTo>
                <a:close/>
                <a:moveTo>
                  <a:pt x="151" y="402"/>
                </a:moveTo>
                <a:cubicBezTo>
                  <a:pt x="148" y="402"/>
                  <a:pt x="145" y="404"/>
                  <a:pt x="144" y="407"/>
                </a:cubicBezTo>
                <a:cubicBezTo>
                  <a:pt x="143" y="410"/>
                  <a:pt x="145" y="414"/>
                  <a:pt x="148" y="416"/>
                </a:cubicBezTo>
                <a:cubicBezTo>
                  <a:pt x="159" y="419"/>
                  <a:pt x="169" y="421"/>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0" y="423"/>
                  <a:pt x="180" y="423"/>
                  <a:pt x="180"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1" y="423"/>
                </a:cubicBezTo>
                <a:cubicBezTo>
                  <a:pt x="181" y="423"/>
                  <a:pt x="181" y="423"/>
                  <a:pt x="182" y="423"/>
                </a:cubicBezTo>
                <a:cubicBezTo>
                  <a:pt x="182" y="423"/>
                  <a:pt x="182" y="423"/>
                  <a:pt x="182" y="423"/>
                </a:cubicBezTo>
                <a:cubicBezTo>
                  <a:pt x="185" y="424"/>
                  <a:pt x="188" y="424"/>
                  <a:pt x="191" y="424"/>
                </a:cubicBezTo>
                <a:cubicBezTo>
                  <a:pt x="191" y="424"/>
                  <a:pt x="191" y="424"/>
                  <a:pt x="191" y="424"/>
                </a:cubicBezTo>
                <a:cubicBezTo>
                  <a:pt x="195" y="424"/>
                  <a:pt x="198" y="422"/>
                  <a:pt x="199" y="418"/>
                </a:cubicBezTo>
                <a:cubicBezTo>
                  <a:pt x="199" y="414"/>
                  <a:pt x="196" y="410"/>
                  <a:pt x="192" y="410"/>
                </a:cubicBezTo>
                <a:cubicBezTo>
                  <a:pt x="179" y="409"/>
                  <a:pt x="166" y="406"/>
                  <a:pt x="153" y="402"/>
                </a:cubicBezTo>
                <a:cubicBezTo>
                  <a:pt x="152" y="402"/>
                  <a:pt x="151" y="402"/>
                  <a:pt x="151" y="402"/>
                </a:cubicBezTo>
                <a:close/>
                <a:moveTo>
                  <a:pt x="274" y="402"/>
                </a:moveTo>
                <a:cubicBezTo>
                  <a:pt x="273" y="402"/>
                  <a:pt x="272" y="402"/>
                  <a:pt x="272" y="402"/>
                </a:cubicBezTo>
                <a:cubicBezTo>
                  <a:pt x="259" y="406"/>
                  <a:pt x="246" y="409"/>
                  <a:pt x="232" y="410"/>
                </a:cubicBezTo>
                <a:cubicBezTo>
                  <a:pt x="228" y="411"/>
                  <a:pt x="225" y="414"/>
                  <a:pt x="226" y="418"/>
                </a:cubicBezTo>
                <a:cubicBezTo>
                  <a:pt x="226" y="422"/>
                  <a:pt x="229" y="425"/>
                  <a:pt x="233" y="425"/>
                </a:cubicBezTo>
                <a:cubicBezTo>
                  <a:pt x="233" y="425"/>
                  <a:pt x="233" y="425"/>
                  <a:pt x="234" y="424"/>
                </a:cubicBezTo>
                <a:cubicBezTo>
                  <a:pt x="237" y="424"/>
                  <a:pt x="240" y="424"/>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3" y="423"/>
                  <a:pt x="243" y="423"/>
                </a:cubicBezTo>
                <a:cubicBezTo>
                  <a:pt x="243"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9" y="423"/>
                </a:cubicBezTo>
                <a:cubicBezTo>
                  <a:pt x="249" y="423"/>
                  <a:pt x="249" y="423"/>
                  <a:pt x="249" y="423"/>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49" y="422"/>
                  <a:pt x="249" y="422"/>
                  <a:pt x="249"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9" y="421"/>
                  <a:pt x="268" y="419"/>
                  <a:pt x="276" y="416"/>
                </a:cubicBezTo>
                <a:cubicBezTo>
                  <a:pt x="280" y="415"/>
                  <a:pt x="282" y="411"/>
                  <a:pt x="281" y="407"/>
                </a:cubicBezTo>
                <a:cubicBezTo>
                  <a:pt x="280" y="404"/>
                  <a:pt x="277" y="402"/>
                  <a:pt x="274" y="402"/>
                </a:cubicBezTo>
                <a:close/>
                <a:moveTo>
                  <a:pt x="346" y="362"/>
                </a:moveTo>
                <a:cubicBezTo>
                  <a:pt x="345" y="362"/>
                  <a:pt x="343" y="362"/>
                  <a:pt x="342" y="364"/>
                </a:cubicBezTo>
                <a:cubicBezTo>
                  <a:pt x="331" y="372"/>
                  <a:pt x="320" y="380"/>
                  <a:pt x="309" y="387"/>
                </a:cubicBezTo>
                <a:cubicBezTo>
                  <a:pt x="305" y="388"/>
                  <a:pt x="304" y="393"/>
                  <a:pt x="306" y="396"/>
                </a:cubicBezTo>
                <a:cubicBezTo>
                  <a:pt x="307" y="399"/>
                  <a:pt x="310" y="400"/>
                  <a:pt x="312" y="400"/>
                </a:cubicBezTo>
                <a:cubicBezTo>
                  <a:pt x="313" y="400"/>
                  <a:pt x="314" y="400"/>
                  <a:pt x="316" y="399"/>
                </a:cubicBezTo>
                <a:cubicBezTo>
                  <a:pt x="318" y="398"/>
                  <a:pt x="321" y="396"/>
                  <a:pt x="324" y="394"/>
                </a:cubicBezTo>
                <a:cubicBezTo>
                  <a:pt x="324" y="394"/>
                  <a:pt x="324" y="394"/>
                  <a:pt x="324" y="394"/>
                </a:cubicBezTo>
                <a:cubicBezTo>
                  <a:pt x="324" y="394"/>
                  <a:pt x="324" y="394"/>
                  <a:pt x="324" y="394"/>
                </a:cubicBezTo>
                <a:cubicBezTo>
                  <a:pt x="324" y="394"/>
                  <a:pt x="324" y="394"/>
                  <a:pt x="324" y="394"/>
                </a:cubicBezTo>
                <a:cubicBezTo>
                  <a:pt x="324" y="394"/>
                  <a:pt x="324" y="394"/>
                  <a:pt x="324" y="394"/>
                </a:cubicBezTo>
                <a:cubicBezTo>
                  <a:pt x="324" y="394"/>
                  <a:pt x="324" y="394"/>
                  <a:pt x="324" y="394"/>
                </a:cubicBezTo>
                <a:cubicBezTo>
                  <a:pt x="324" y="394"/>
                  <a:pt x="324" y="394"/>
                  <a:pt x="325" y="394"/>
                </a:cubicBezTo>
                <a:cubicBezTo>
                  <a:pt x="325" y="394"/>
                  <a:pt x="325" y="394"/>
                  <a:pt x="325" y="394"/>
                </a:cubicBezTo>
                <a:cubicBezTo>
                  <a:pt x="325" y="394"/>
                  <a:pt x="325" y="394"/>
                  <a:pt x="325" y="394"/>
                </a:cubicBezTo>
                <a:cubicBezTo>
                  <a:pt x="325" y="394"/>
                  <a:pt x="325" y="394"/>
                  <a:pt x="325" y="394"/>
                </a:cubicBezTo>
                <a:cubicBezTo>
                  <a:pt x="325" y="394"/>
                  <a:pt x="325" y="394"/>
                  <a:pt x="325" y="394"/>
                </a:cubicBezTo>
                <a:cubicBezTo>
                  <a:pt x="325" y="394"/>
                  <a:pt x="325" y="394"/>
                  <a:pt x="325" y="394"/>
                </a:cubicBezTo>
                <a:cubicBezTo>
                  <a:pt x="325" y="394"/>
                  <a:pt x="325" y="394"/>
                  <a:pt x="325" y="394"/>
                </a:cubicBezTo>
                <a:cubicBezTo>
                  <a:pt x="325" y="394"/>
                  <a:pt x="325" y="394"/>
                  <a:pt x="325" y="394"/>
                </a:cubicBezTo>
                <a:cubicBezTo>
                  <a:pt x="325" y="394"/>
                  <a:pt x="325" y="394"/>
                  <a:pt x="325" y="394"/>
                </a:cubicBezTo>
                <a:cubicBezTo>
                  <a:pt x="325" y="394"/>
                  <a:pt x="325" y="393"/>
                  <a:pt x="325" y="393"/>
                </a:cubicBezTo>
                <a:cubicBezTo>
                  <a:pt x="325" y="393"/>
                  <a:pt x="325" y="393"/>
                  <a:pt x="325" y="393"/>
                </a:cubicBezTo>
                <a:cubicBezTo>
                  <a:pt x="325" y="393"/>
                  <a:pt x="325" y="393"/>
                  <a:pt x="325" y="393"/>
                </a:cubicBezTo>
                <a:cubicBezTo>
                  <a:pt x="325" y="393"/>
                  <a:pt x="325" y="393"/>
                  <a:pt x="325" y="393"/>
                </a:cubicBezTo>
                <a:cubicBezTo>
                  <a:pt x="325" y="393"/>
                  <a:pt x="325" y="393"/>
                  <a:pt x="325" y="393"/>
                </a:cubicBezTo>
                <a:cubicBezTo>
                  <a:pt x="325" y="393"/>
                  <a:pt x="325" y="393"/>
                  <a:pt x="325" y="393"/>
                </a:cubicBezTo>
                <a:cubicBezTo>
                  <a:pt x="325" y="393"/>
                  <a:pt x="325" y="393"/>
                  <a:pt x="326" y="393"/>
                </a:cubicBezTo>
                <a:cubicBezTo>
                  <a:pt x="326" y="393"/>
                  <a:pt x="326" y="393"/>
                  <a:pt x="326" y="393"/>
                </a:cubicBezTo>
                <a:cubicBezTo>
                  <a:pt x="326" y="393"/>
                  <a:pt x="326" y="393"/>
                  <a:pt x="326" y="393"/>
                </a:cubicBezTo>
                <a:cubicBezTo>
                  <a:pt x="326" y="393"/>
                  <a:pt x="326" y="393"/>
                  <a:pt x="326" y="393"/>
                </a:cubicBezTo>
                <a:cubicBezTo>
                  <a:pt x="326" y="393"/>
                  <a:pt x="326" y="393"/>
                  <a:pt x="326" y="393"/>
                </a:cubicBezTo>
                <a:cubicBezTo>
                  <a:pt x="326" y="393"/>
                  <a:pt x="326" y="393"/>
                  <a:pt x="326" y="393"/>
                </a:cubicBezTo>
                <a:cubicBezTo>
                  <a:pt x="326" y="393"/>
                  <a:pt x="326" y="393"/>
                  <a:pt x="326" y="393"/>
                </a:cubicBezTo>
                <a:cubicBezTo>
                  <a:pt x="326" y="393"/>
                  <a:pt x="326" y="393"/>
                  <a:pt x="326" y="393"/>
                </a:cubicBezTo>
                <a:cubicBezTo>
                  <a:pt x="326" y="393"/>
                  <a:pt x="326" y="393"/>
                  <a:pt x="326" y="393"/>
                </a:cubicBezTo>
                <a:cubicBezTo>
                  <a:pt x="326" y="393"/>
                  <a:pt x="326" y="393"/>
                  <a:pt x="327" y="393"/>
                </a:cubicBezTo>
                <a:cubicBezTo>
                  <a:pt x="327" y="393"/>
                  <a:pt x="327" y="393"/>
                  <a:pt x="327" y="393"/>
                </a:cubicBezTo>
                <a:cubicBezTo>
                  <a:pt x="327" y="393"/>
                  <a:pt x="327" y="393"/>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7" y="392"/>
                  <a:pt x="327" y="392"/>
                  <a:pt x="327"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2"/>
                  <a:pt x="328" y="392"/>
                  <a:pt x="328" y="392"/>
                </a:cubicBezTo>
                <a:cubicBezTo>
                  <a:pt x="328" y="391"/>
                  <a:pt x="328" y="391"/>
                  <a:pt x="328" y="391"/>
                </a:cubicBezTo>
                <a:cubicBezTo>
                  <a:pt x="328" y="391"/>
                  <a:pt x="328" y="391"/>
                  <a:pt x="328" y="391"/>
                </a:cubicBezTo>
                <a:cubicBezTo>
                  <a:pt x="328" y="391"/>
                  <a:pt x="328" y="391"/>
                  <a:pt x="328" y="391"/>
                </a:cubicBezTo>
                <a:cubicBezTo>
                  <a:pt x="328" y="391"/>
                  <a:pt x="328" y="391"/>
                  <a:pt x="328" y="391"/>
                </a:cubicBezTo>
                <a:cubicBezTo>
                  <a:pt x="329" y="391"/>
                  <a:pt x="329" y="391"/>
                  <a:pt x="329" y="391"/>
                </a:cubicBezTo>
                <a:cubicBezTo>
                  <a:pt x="329" y="391"/>
                  <a:pt x="329" y="391"/>
                  <a:pt x="329" y="391"/>
                </a:cubicBezTo>
                <a:cubicBezTo>
                  <a:pt x="329" y="391"/>
                  <a:pt x="329" y="391"/>
                  <a:pt x="329" y="391"/>
                </a:cubicBezTo>
                <a:cubicBezTo>
                  <a:pt x="329" y="391"/>
                  <a:pt x="329" y="391"/>
                  <a:pt x="329" y="391"/>
                </a:cubicBezTo>
                <a:cubicBezTo>
                  <a:pt x="329" y="391"/>
                  <a:pt x="329" y="391"/>
                  <a:pt x="329" y="391"/>
                </a:cubicBezTo>
                <a:cubicBezTo>
                  <a:pt x="329" y="391"/>
                  <a:pt x="329" y="391"/>
                  <a:pt x="329" y="391"/>
                </a:cubicBezTo>
                <a:cubicBezTo>
                  <a:pt x="329" y="391"/>
                  <a:pt x="329" y="391"/>
                  <a:pt x="329" y="391"/>
                </a:cubicBezTo>
                <a:cubicBezTo>
                  <a:pt x="330" y="391"/>
                  <a:pt x="330" y="391"/>
                  <a:pt x="330" y="391"/>
                </a:cubicBezTo>
                <a:cubicBezTo>
                  <a:pt x="330" y="391"/>
                  <a:pt x="330" y="391"/>
                  <a:pt x="330" y="391"/>
                </a:cubicBezTo>
                <a:cubicBezTo>
                  <a:pt x="330" y="391"/>
                  <a:pt x="330" y="391"/>
                  <a:pt x="330" y="391"/>
                </a:cubicBezTo>
                <a:cubicBezTo>
                  <a:pt x="330" y="391"/>
                  <a:pt x="330" y="391"/>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0" y="390"/>
                  <a:pt x="330" y="390"/>
                  <a:pt x="330"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1" y="390"/>
                  <a:pt x="331" y="390"/>
                  <a:pt x="331" y="390"/>
                </a:cubicBezTo>
                <a:cubicBezTo>
                  <a:pt x="338" y="385"/>
                  <a:pt x="345" y="380"/>
                  <a:pt x="351" y="375"/>
                </a:cubicBezTo>
                <a:cubicBezTo>
                  <a:pt x="354" y="372"/>
                  <a:pt x="354" y="367"/>
                  <a:pt x="352" y="364"/>
                </a:cubicBezTo>
                <a:cubicBezTo>
                  <a:pt x="350" y="363"/>
                  <a:pt x="348" y="362"/>
                  <a:pt x="346" y="362"/>
                </a:cubicBezTo>
                <a:close/>
                <a:moveTo>
                  <a:pt x="397" y="297"/>
                </a:moveTo>
                <a:cubicBezTo>
                  <a:pt x="395" y="297"/>
                  <a:pt x="392" y="298"/>
                  <a:pt x="391" y="301"/>
                </a:cubicBezTo>
                <a:cubicBezTo>
                  <a:pt x="385" y="313"/>
                  <a:pt x="378" y="324"/>
                  <a:pt x="369" y="335"/>
                </a:cubicBezTo>
                <a:cubicBezTo>
                  <a:pt x="367" y="338"/>
                  <a:pt x="367" y="342"/>
                  <a:pt x="371" y="345"/>
                </a:cubicBezTo>
                <a:cubicBezTo>
                  <a:pt x="372" y="346"/>
                  <a:pt x="373" y="346"/>
                  <a:pt x="375" y="346"/>
                </a:cubicBezTo>
                <a:cubicBezTo>
                  <a:pt x="377" y="346"/>
                  <a:pt x="379" y="345"/>
                  <a:pt x="381" y="343"/>
                </a:cubicBezTo>
                <a:cubicBezTo>
                  <a:pt x="390" y="332"/>
                  <a:pt x="397" y="320"/>
                  <a:pt x="404" y="307"/>
                </a:cubicBezTo>
                <a:cubicBezTo>
                  <a:pt x="405" y="303"/>
                  <a:pt x="404" y="299"/>
                  <a:pt x="400" y="297"/>
                </a:cubicBezTo>
                <a:cubicBezTo>
                  <a:pt x="399" y="297"/>
                  <a:pt x="398" y="297"/>
                  <a:pt x="397" y="297"/>
                </a:cubicBezTo>
                <a:close/>
                <a:moveTo>
                  <a:pt x="418" y="217"/>
                </a:moveTo>
                <a:cubicBezTo>
                  <a:pt x="414" y="217"/>
                  <a:pt x="411" y="220"/>
                  <a:pt x="411" y="223"/>
                </a:cubicBezTo>
                <a:cubicBezTo>
                  <a:pt x="410" y="237"/>
                  <a:pt x="408" y="250"/>
                  <a:pt x="405" y="263"/>
                </a:cubicBezTo>
                <a:cubicBezTo>
                  <a:pt x="404" y="267"/>
                  <a:pt x="406" y="271"/>
                  <a:pt x="410" y="272"/>
                </a:cubicBezTo>
                <a:cubicBezTo>
                  <a:pt x="411" y="272"/>
                  <a:pt x="411" y="272"/>
                  <a:pt x="412" y="272"/>
                </a:cubicBezTo>
                <a:cubicBezTo>
                  <a:pt x="415" y="272"/>
                  <a:pt x="418" y="270"/>
                  <a:pt x="419" y="267"/>
                </a:cubicBezTo>
                <a:cubicBezTo>
                  <a:pt x="420" y="263"/>
                  <a:pt x="420" y="260"/>
                  <a:pt x="421" y="256"/>
                </a:cubicBezTo>
                <a:cubicBezTo>
                  <a:pt x="421" y="256"/>
                  <a:pt x="421" y="256"/>
                  <a:pt x="421" y="256"/>
                </a:cubicBezTo>
                <a:cubicBezTo>
                  <a:pt x="421" y="256"/>
                  <a:pt x="421" y="256"/>
                  <a:pt x="421" y="256"/>
                </a:cubicBezTo>
                <a:cubicBezTo>
                  <a:pt x="421" y="256"/>
                  <a:pt x="421" y="256"/>
                  <a:pt x="421" y="256"/>
                </a:cubicBezTo>
                <a:cubicBezTo>
                  <a:pt x="421" y="256"/>
                  <a:pt x="421" y="256"/>
                  <a:pt x="421" y="256"/>
                </a:cubicBezTo>
                <a:cubicBezTo>
                  <a:pt x="421" y="256"/>
                  <a:pt x="421" y="256"/>
                  <a:pt x="421" y="256"/>
                </a:cubicBezTo>
                <a:cubicBezTo>
                  <a:pt x="421" y="256"/>
                  <a:pt x="421" y="256"/>
                  <a:pt x="421" y="256"/>
                </a:cubicBezTo>
                <a:cubicBezTo>
                  <a:pt x="421" y="256"/>
                  <a:pt x="421" y="256"/>
                  <a:pt x="421" y="256"/>
                </a:cubicBezTo>
                <a:cubicBezTo>
                  <a:pt x="421" y="256"/>
                  <a:pt x="421" y="256"/>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1" y="255"/>
                  <a:pt x="421" y="255"/>
                </a:cubicBezTo>
                <a:cubicBezTo>
                  <a:pt x="421" y="255"/>
                  <a:pt x="422" y="255"/>
                  <a:pt x="422" y="255"/>
                </a:cubicBezTo>
                <a:cubicBezTo>
                  <a:pt x="422" y="255"/>
                  <a:pt x="422" y="255"/>
                  <a:pt x="422" y="255"/>
                </a:cubicBezTo>
                <a:cubicBezTo>
                  <a:pt x="422" y="255"/>
                  <a:pt x="422" y="255"/>
                  <a:pt x="422" y="255"/>
                </a:cubicBezTo>
                <a:cubicBezTo>
                  <a:pt x="422" y="255"/>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4"/>
                  <a:pt x="422" y="254"/>
                </a:cubicBezTo>
                <a:cubicBezTo>
                  <a:pt x="422" y="254"/>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3"/>
                </a:cubicBezTo>
                <a:cubicBezTo>
                  <a:pt x="422" y="253"/>
                  <a:pt x="422" y="253"/>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2"/>
                </a:cubicBezTo>
                <a:cubicBezTo>
                  <a:pt x="422" y="252"/>
                  <a:pt x="422" y="252"/>
                  <a:pt x="422" y="251"/>
                </a:cubicBezTo>
                <a:cubicBezTo>
                  <a:pt x="422" y="251"/>
                  <a:pt x="422" y="251"/>
                  <a:pt x="422" y="251"/>
                </a:cubicBezTo>
                <a:cubicBezTo>
                  <a:pt x="422" y="251"/>
                  <a:pt x="422" y="251"/>
                  <a:pt x="422" y="251"/>
                </a:cubicBezTo>
                <a:cubicBezTo>
                  <a:pt x="422" y="251"/>
                  <a:pt x="422" y="251"/>
                  <a:pt x="422" y="251"/>
                </a:cubicBezTo>
                <a:cubicBezTo>
                  <a:pt x="422" y="251"/>
                  <a:pt x="422" y="251"/>
                  <a:pt x="422" y="251"/>
                </a:cubicBezTo>
                <a:cubicBezTo>
                  <a:pt x="422" y="251"/>
                  <a:pt x="422" y="251"/>
                  <a:pt x="422" y="251"/>
                </a:cubicBezTo>
                <a:cubicBezTo>
                  <a:pt x="422" y="251"/>
                  <a:pt x="422" y="251"/>
                  <a:pt x="422" y="251"/>
                </a:cubicBezTo>
                <a:cubicBezTo>
                  <a:pt x="422" y="251"/>
                  <a:pt x="422" y="251"/>
                  <a:pt x="422" y="251"/>
                </a:cubicBezTo>
                <a:cubicBezTo>
                  <a:pt x="422" y="250"/>
                  <a:pt x="422" y="250"/>
                  <a:pt x="423" y="249"/>
                </a:cubicBezTo>
                <a:cubicBezTo>
                  <a:pt x="423" y="249"/>
                  <a:pt x="423" y="249"/>
                  <a:pt x="423" y="249"/>
                </a:cubicBezTo>
                <a:cubicBezTo>
                  <a:pt x="423" y="249"/>
                  <a:pt x="423" y="249"/>
                  <a:pt x="423" y="249"/>
                </a:cubicBezTo>
                <a:cubicBezTo>
                  <a:pt x="423" y="249"/>
                  <a:pt x="423" y="249"/>
                  <a:pt x="423" y="249"/>
                </a:cubicBezTo>
                <a:cubicBezTo>
                  <a:pt x="423" y="249"/>
                  <a:pt x="423" y="249"/>
                  <a:pt x="423" y="249"/>
                </a:cubicBezTo>
                <a:cubicBezTo>
                  <a:pt x="423" y="249"/>
                  <a:pt x="423" y="249"/>
                  <a:pt x="423" y="249"/>
                </a:cubicBezTo>
                <a:cubicBezTo>
                  <a:pt x="423" y="249"/>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8"/>
                </a:cubicBezTo>
                <a:cubicBezTo>
                  <a:pt x="423" y="248"/>
                  <a:pt x="423" y="248"/>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7"/>
                  <a:pt x="423" y="247"/>
                </a:cubicBezTo>
                <a:cubicBezTo>
                  <a:pt x="423" y="247"/>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6"/>
                </a:cubicBezTo>
                <a:cubicBezTo>
                  <a:pt x="423" y="246"/>
                  <a:pt x="423" y="246"/>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5"/>
                </a:cubicBezTo>
                <a:cubicBezTo>
                  <a:pt x="423" y="245"/>
                  <a:pt x="423" y="245"/>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4"/>
                </a:cubicBezTo>
                <a:cubicBezTo>
                  <a:pt x="423" y="244"/>
                  <a:pt x="423" y="244"/>
                  <a:pt x="423" y="243"/>
                </a:cubicBezTo>
                <a:cubicBezTo>
                  <a:pt x="423" y="243"/>
                  <a:pt x="423" y="243"/>
                  <a:pt x="423" y="243"/>
                </a:cubicBezTo>
                <a:cubicBezTo>
                  <a:pt x="423" y="243"/>
                  <a:pt x="423" y="243"/>
                  <a:pt x="423" y="243"/>
                </a:cubicBezTo>
                <a:cubicBezTo>
                  <a:pt x="423" y="243"/>
                  <a:pt x="423" y="243"/>
                  <a:pt x="423" y="243"/>
                </a:cubicBezTo>
                <a:cubicBezTo>
                  <a:pt x="423" y="243"/>
                  <a:pt x="423" y="243"/>
                  <a:pt x="423" y="243"/>
                </a:cubicBezTo>
                <a:cubicBezTo>
                  <a:pt x="423"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3"/>
                </a:cubicBezTo>
                <a:cubicBezTo>
                  <a:pt x="424" y="243"/>
                  <a:pt x="424" y="243"/>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2"/>
                  <a:pt x="424" y="242"/>
                  <a:pt x="424" y="242"/>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1"/>
                  <a:pt x="424" y="241"/>
                  <a:pt x="424" y="241"/>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40"/>
                </a:cubicBezTo>
                <a:cubicBezTo>
                  <a:pt x="424" y="240"/>
                  <a:pt x="424" y="240"/>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9"/>
                  <a:pt x="424" y="239"/>
                  <a:pt x="424" y="239"/>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8"/>
                  <a:pt x="424" y="238"/>
                  <a:pt x="424" y="238"/>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7"/>
                  <a:pt x="424" y="237"/>
                  <a:pt x="424" y="237"/>
                </a:cubicBezTo>
                <a:cubicBezTo>
                  <a:pt x="424" y="236"/>
                  <a:pt x="424" y="236"/>
                  <a:pt x="424" y="236"/>
                </a:cubicBezTo>
                <a:cubicBezTo>
                  <a:pt x="424" y="236"/>
                  <a:pt x="424" y="236"/>
                  <a:pt x="424" y="236"/>
                </a:cubicBezTo>
                <a:cubicBezTo>
                  <a:pt x="424" y="236"/>
                  <a:pt x="424" y="236"/>
                  <a:pt x="424" y="236"/>
                </a:cubicBezTo>
                <a:cubicBezTo>
                  <a:pt x="424" y="236"/>
                  <a:pt x="424" y="236"/>
                  <a:pt x="424" y="236"/>
                </a:cubicBezTo>
                <a:cubicBezTo>
                  <a:pt x="424" y="236"/>
                  <a:pt x="424" y="236"/>
                  <a:pt x="424" y="236"/>
                </a:cubicBezTo>
                <a:cubicBezTo>
                  <a:pt x="424" y="236"/>
                  <a:pt x="424" y="236"/>
                  <a:pt x="424" y="236"/>
                </a:cubicBezTo>
                <a:cubicBezTo>
                  <a:pt x="424" y="236"/>
                  <a:pt x="424" y="236"/>
                  <a:pt x="424" y="236"/>
                </a:cubicBezTo>
                <a:cubicBezTo>
                  <a:pt x="424" y="236"/>
                  <a:pt x="424" y="236"/>
                  <a:pt x="424" y="236"/>
                </a:cubicBezTo>
                <a:cubicBezTo>
                  <a:pt x="424" y="235"/>
                  <a:pt x="425" y="235"/>
                  <a:pt x="425" y="235"/>
                </a:cubicBezTo>
                <a:cubicBezTo>
                  <a:pt x="425" y="235"/>
                  <a:pt x="425" y="235"/>
                  <a:pt x="425" y="235"/>
                </a:cubicBezTo>
                <a:cubicBezTo>
                  <a:pt x="425" y="235"/>
                  <a:pt x="425" y="235"/>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4"/>
                  <a:pt x="425" y="234"/>
                  <a:pt x="425" y="234"/>
                </a:cubicBezTo>
                <a:cubicBezTo>
                  <a:pt x="425" y="232"/>
                  <a:pt x="425" y="231"/>
                  <a:pt x="425" y="229"/>
                </a:cubicBezTo>
                <a:cubicBezTo>
                  <a:pt x="425" y="229"/>
                  <a:pt x="425" y="229"/>
                  <a:pt x="425" y="229"/>
                </a:cubicBezTo>
                <a:cubicBezTo>
                  <a:pt x="425" y="229"/>
                  <a:pt x="425" y="229"/>
                  <a:pt x="425" y="229"/>
                </a:cubicBezTo>
                <a:cubicBezTo>
                  <a:pt x="425" y="229"/>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8"/>
                  <a:pt x="425" y="228"/>
                  <a:pt x="425" y="228"/>
                </a:cubicBezTo>
                <a:cubicBezTo>
                  <a:pt x="425" y="227"/>
                  <a:pt x="425" y="227"/>
                  <a:pt x="425" y="227"/>
                </a:cubicBezTo>
                <a:cubicBezTo>
                  <a:pt x="425" y="227"/>
                  <a:pt x="425" y="227"/>
                  <a:pt x="425" y="227"/>
                </a:cubicBezTo>
                <a:cubicBezTo>
                  <a:pt x="425" y="227"/>
                  <a:pt x="425" y="227"/>
                  <a:pt x="425" y="227"/>
                </a:cubicBezTo>
                <a:cubicBezTo>
                  <a:pt x="425" y="227"/>
                  <a:pt x="425" y="227"/>
                  <a:pt x="425" y="227"/>
                </a:cubicBezTo>
                <a:cubicBezTo>
                  <a:pt x="425" y="227"/>
                  <a:pt x="425" y="227"/>
                  <a:pt x="425" y="227"/>
                </a:cubicBezTo>
                <a:cubicBezTo>
                  <a:pt x="425" y="227"/>
                  <a:pt x="425" y="227"/>
                  <a:pt x="425" y="227"/>
                </a:cubicBezTo>
                <a:cubicBezTo>
                  <a:pt x="425" y="226"/>
                  <a:pt x="425" y="225"/>
                  <a:pt x="425" y="224"/>
                </a:cubicBezTo>
                <a:cubicBezTo>
                  <a:pt x="426" y="220"/>
                  <a:pt x="423" y="217"/>
                  <a:pt x="419" y="217"/>
                </a:cubicBezTo>
                <a:cubicBezTo>
                  <a:pt x="418" y="217"/>
                  <a:pt x="418" y="217"/>
                  <a:pt x="418" y="217"/>
                </a:cubicBezTo>
                <a:close/>
                <a:moveTo>
                  <a:pt x="406" y="135"/>
                </a:moveTo>
                <a:cubicBezTo>
                  <a:pt x="405" y="135"/>
                  <a:pt x="404" y="135"/>
                  <a:pt x="404" y="135"/>
                </a:cubicBezTo>
                <a:cubicBezTo>
                  <a:pt x="400" y="137"/>
                  <a:pt x="398" y="141"/>
                  <a:pt x="399" y="144"/>
                </a:cubicBezTo>
                <a:cubicBezTo>
                  <a:pt x="404" y="157"/>
                  <a:pt x="407" y="170"/>
                  <a:pt x="409" y="183"/>
                </a:cubicBezTo>
                <a:cubicBezTo>
                  <a:pt x="410" y="187"/>
                  <a:pt x="413" y="189"/>
                  <a:pt x="416" y="189"/>
                </a:cubicBezTo>
                <a:cubicBezTo>
                  <a:pt x="417" y="189"/>
                  <a:pt x="417" y="189"/>
                  <a:pt x="417" y="189"/>
                </a:cubicBezTo>
                <a:cubicBezTo>
                  <a:pt x="421" y="189"/>
                  <a:pt x="424" y="185"/>
                  <a:pt x="423" y="181"/>
                </a:cubicBezTo>
                <a:cubicBezTo>
                  <a:pt x="422" y="172"/>
                  <a:pt x="420" y="162"/>
                  <a:pt x="417" y="153"/>
                </a:cubicBezTo>
                <a:cubicBezTo>
                  <a:pt x="417" y="153"/>
                  <a:pt x="417" y="153"/>
                  <a:pt x="417" y="153"/>
                </a:cubicBezTo>
                <a:cubicBezTo>
                  <a:pt x="417" y="153"/>
                  <a:pt x="417" y="153"/>
                  <a:pt x="417" y="153"/>
                </a:cubicBezTo>
                <a:cubicBezTo>
                  <a:pt x="417" y="153"/>
                  <a:pt x="417" y="153"/>
                  <a:pt x="417" y="153"/>
                </a:cubicBezTo>
                <a:cubicBezTo>
                  <a:pt x="417" y="153"/>
                  <a:pt x="417" y="153"/>
                  <a:pt x="417" y="152"/>
                </a:cubicBezTo>
                <a:cubicBezTo>
                  <a:pt x="417" y="152"/>
                  <a:pt x="417" y="152"/>
                  <a:pt x="417" y="152"/>
                </a:cubicBezTo>
                <a:cubicBezTo>
                  <a:pt x="417" y="152"/>
                  <a:pt x="417" y="152"/>
                  <a:pt x="417" y="152"/>
                </a:cubicBezTo>
                <a:cubicBezTo>
                  <a:pt x="417" y="152"/>
                  <a:pt x="417" y="152"/>
                  <a:pt x="417" y="152"/>
                </a:cubicBezTo>
                <a:cubicBezTo>
                  <a:pt x="417" y="152"/>
                  <a:pt x="417" y="152"/>
                  <a:pt x="417" y="152"/>
                </a:cubicBezTo>
                <a:cubicBezTo>
                  <a:pt x="417" y="152"/>
                  <a:pt x="417" y="152"/>
                  <a:pt x="417" y="152"/>
                </a:cubicBezTo>
                <a:cubicBezTo>
                  <a:pt x="417" y="151"/>
                  <a:pt x="416" y="150"/>
                  <a:pt x="416" y="150"/>
                </a:cubicBezTo>
                <a:cubicBezTo>
                  <a:pt x="416" y="150"/>
                  <a:pt x="416" y="150"/>
                  <a:pt x="416" y="150"/>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9"/>
                  <a:pt x="416" y="149"/>
                </a:cubicBezTo>
                <a:cubicBezTo>
                  <a:pt x="416" y="149"/>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8"/>
                </a:cubicBezTo>
                <a:cubicBezTo>
                  <a:pt x="416" y="148"/>
                  <a:pt x="416" y="148"/>
                  <a:pt x="416" y="147"/>
                </a:cubicBezTo>
                <a:cubicBezTo>
                  <a:pt x="416" y="147"/>
                  <a:pt x="416" y="147"/>
                  <a:pt x="416" y="147"/>
                </a:cubicBezTo>
                <a:cubicBezTo>
                  <a:pt x="416" y="147"/>
                  <a:pt x="416"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7"/>
                </a:cubicBezTo>
                <a:cubicBezTo>
                  <a:pt x="415" y="147"/>
                  <a:pt x="415" y="147"/>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6"/>
                  <a:pt x="415" y="146"/>
                </a:cubicBezTo>
                <a:cubicBezTo>
                  <a:pt x="415" y="146"/>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4"/>
                  <a:pt x="415" y="144"/>
                </a:cubicBezTo>
                <a:cubicBezTo>
                  <a:pt x="415" y="144"/>
                  <a:pt x="415" y="144"/>
                  <a:pt x="415" y="144"/>
                </a:cubicBezTo>
                <a:cubicBezTo>
                  <a:pt x="415" y="144"/>
                  <a:pt x="415" y="144"/>
                  <a:pt x="414" y="144"/>
                </a:cubicBezTo>
                <a:cubicBezTo>
                  <a:pt x="414" y="144"/>
                  <a:pt x="414" y="144"/>
                  <a:pt x="414" y="144"/>
                </a:cubicBezTo>
                <a:cubicBezTo>
                  <a:pt x="414" y="144"/>
                  <a:pt x="414" y="144"/>
                  <a:pt x="414" y="144"/>
                </a:cubicBezTo>
                <a:cubicBezTo>
                  <a:pt x="414" y="144"/>
                  <a:pt x="414" y="144"/>
                  <a:pt x="414" y="144"/>
                </a:cubicBezTo>
                <a:cubicBezTo>
                  <a:pt x="414" y="144"/>
                  <a:pt x="414" y="144"/>
                  <a:pt x="414" y="144"/>
                </a:cubicBezTo>
                <a:cubicBezTo>
                  <a:pt x="414" y="144"/>
                  <a:pt x="414" y="144"/>
                  <a:pt x="414" y="144"/>
                </a:cubicBezTo>
                <a:cubicBezTo>
                  <a:pt x="414" y="144"/>
                  <a:pt x="414" y="144"/>
                  <a:pt x="414" y="144"/>
                </a:cubicBezTo>
                <a:cubicBezTo>
                  <a:pt x="414" y="144"/>
                  <a:pt x="414" y="144"/>
                  <a:pt x="414" y="144"/>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1"/>
                </a:cubicBezTo>
                <a:cubicBezTo>
                  <a:pt x="414"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1"/>
                  <a:pt x="413" y="141"/>
                </a:cubicBezTo>
                <a:cubicBezTo>
                  <a:pt x="413" y="141"/>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40"/>
                  <a:pt x="413" y="140"/>
                </a:cubicBezTo>
                <a:cubicBezTo>
                  <a:pt x="413" y="140"/>
                  <a:pt x="413" y="139"/>
                  <a:pt x="413" y="139"/>
                </a:cubicBezTo>
                <a:cubicBezTo>
                  <a:pt x="413" y="139"/>
                  <a:pt x="413" y="139"/>
                  <a:pt x="413" y="139"/>
                </a:cubicBezTo>
                <a:cubicBezTo>
                  <a:pt x="412" y="137"/>
                  <a:pt x="409" y="135"/>
                  <a:pt x="406" y="135"/>
                </a:cubicBezTo>
                <a:close/>
                <a:moveTo>
                  <a:pt x="362" y="64"/>
                </a:moveTo>
                <a:cubicBezTo>
                  <a:pt x="361" y="64"/>
                  <a:pt x="359" y="65"/>
                  <a:pt x="358" y="66"/>
                </a:cubicBezTo>
                <a:cubicBezTo>
                  <a:pt x="355" y="69"/>
                  <a:pt x="355" y="74"/>
                  <a:pt x="357" y="76"/>
                </a:cubicBezTo>
                <a:cubicBezTo>
                  <a:pt x="366" y="86"/>
                  <a:pt x="375" y="97"/>
                  <a:pt x="382" y="108"/>
                </a:cubicBezTo>
                <a:cubicBezTo>
                  <a:pt x="383" y="110"/>
                  <a:pt x="385" y="112"/>
                  <a:pt x="388" y="112"/>
                </a:cubicBezTo>
                <a:cubicBezTo>
                  <a:pt x="389" y="112"/>
                  <a:pt x="390" y="111"/>
                  <a:pt x="392" y="111"/>
                </a:cubicBezTo>
                <a:cubicBezTo>
                  <a:pt x="395" y="109"/>
                  <a:pt x="396" y="104"/>
                  <a:pt x="394" y="101"/>
                </a:cubicBezTo>
                <a:cubicBezTo>
                  <a:pt x="391" y="96"/>
                  <a:pt x="387" y="91"/>
                  <a:pt x="384" y="86"/>
                </a:cubicBezTo>
                <a:cubicBezTo>
                  <a:pt x="384" y="86"/>
                  <a:pt x="384" y="86"/>
                  <a:pt x="384" y="86"/>
                </a:cubicBezTo>
                <a:cubicBezTo>
                  <a:pt x="384" y="86"/>
                  <a:pt x="384" y="86"/>
                  <a:pt x="384" y="86"/>
                </a:cubicBezTo>
                <a:cubicBezTo>
                  <a:pt x="384" y="86"/>
                  <a:pt x="384" y="86"/>
                  <a:pt x="384" y="86"/>
                </a:cubicBezTo>
                <a:cubicBezTo>
                  <a:pt x="384" y="86"/>
                  <a:pt x="384" y="85"/>
                  <a:pt x="384" y="85"/>
                </a:cubicBezTo>
                <a:cubicBezTo>
                  <a:pt x="384" y="85"/>
                  <a:pt x="384" y="85"/>
                  <a:pt x="384" y="85"/>
                </a:cubicBezTo>
                <a:cubicBezTo>
                  <a:pt x="384"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5"/>
                  <a:pt x="383" y="85"/>
                </a:cubicBezTo>
                <a:cubicBezTo>
                  <a:pt x="383" y="85"/>
                  <a:pt x="383" y="84"/>
                  <a:pt x="383" y="84"/>
                </a:cubicBezTo>
                <a:cubicBezTo>
                  <a:pt x="383" y="84"/>
                  <a:pt x="383" y="84"/>
                  <a:pt x="383" y="84"/>
                </a:cubicBezTo>
                <a:cubicBezTo>
                  <a:pt x="383" y="84"/>
                  <a:pt x="382" y="84"/>
                  <a:pt x="382" y="84"/>
                </a:cubicBezTo>
                <a:cubicBezTo>
                  <a:pt x="382" y="84"/>
                  <a:pt x="382" y="84"/>
                  <a:pt x="382" y="84"/>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2" y="83"/>
                  <a:pt x="382" y="83"/>
                  <a:pt x="382" y="83"/>
                </a:cubicBezTo>
                <a:cubicBezTo>
                  <a:pt x="381" y="83"/>
                  <a:pt x="381" y="83"/>
                  <a:pt x="381" y="83"/>
                </a:cubicBezTo>
                <a:cubicBezTo>
                  <a:pt x="381" y="83"/>
                  <a:pt x="381" y="83"/>
                  <a:pt x="381" y="83"/>
                </a:cubicBezTo>
                <a:cubicBezTo>
                  <a:pt x="381" y="83"/>
                  <a:pt x="381" y="83"/>
                  <a:pt x="381" y="83"/>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2"/>
                </a:cubicBezTo>
                <a:cubicBezTo>
                  <a:pt x="381" y="82"/>
                  <a:pt x="381" y="82"/>
                  <a:pt x="381" y="81"/>
                </a:cubicBezTo>
                <a:cubicBezTo>
                  <a:pt x="381" y="81"/>
                  <a:pt x="381" y="81"/>
                  <a:pt x="381" y="81"/>
                </a:cubicBezTo>
                <a:cubicBezTo>
                  <a:pt x="381"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1"/>
                  <a:pt x="380" y="81"/>
                  <a:pt x="380" y="81"/>
                </a:cubicBezTo>
                <a:cubicBezTo>
                  <a:pt x="380" y="80"/>
                  <a:pt x="380" y="80"/>
                  <a:pt x="380" y="80"/>
                </a:cubicBezTo>
                <a:cubicBezTo>
                  <a:pt x="380" y="80"/>
                  <a:pt x="380" y="80"/>
                  <a:pt x="380" y="80"/>
                </a:cubicBezTo>
                <a:cubicBezTo>
                  <a:pt x="380" y="80"/>
                  <a:pt x="380" y="80"/>
                  <a:pt x="380" y="80"/>
                </a:cubicBezTo>
                <a:cubicBezTo>
                  <a:pt x="380" y="80"/>
                  <a:pt x="380" y="80"/>
                  <a:pt x="380" y="80"/>
                </a:cubicBezTo>
                <a:cubicBezTo>
                  <a:pt x="380" y="80"/>
                  <a:pt x="380" y="80"/>
                  <a:pt x="380" y="80"/>
                </a:cubicBezTo>
                <a:cubicBezTo>
                  <a:pt x="380" y="80"/>
                  <a:pt x="380"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80"/>
                </a:cubicBezTo>
                <a:cubicBezTo>
                  <a:pt x="379" y="80"/>
                  <a:pt x="379" y="80"/>
                  <a:pt x="379" y="79"/>
                </a:cubicBezTo>
                <a:cubicBezTo>
                  <a:pt x="379" y="79"/>
                  <a:pt x="379" y="79"/>
                  <a:pt x="378" y="79"/>
                </a:cubicBezTo>
                <a:cubicBezTo>
                  <a:pt x="378" y="79"/>
                  <a:pt x="378" y="79"/>
                  <a:pt x="378" y="79"/>
                </a:cubicBezTo>
                <a:cubicBezTo>
                  <a:pt x="378" y="79"/>
                  <a:pt x="378" y="79"/>
                  <a:pt x="378" y="79"/>
                </a:cubicBezTo>
                <a:cubicBezTo>
                  <a:pt x="378" y="79"/>
                  <a:pt x="378" y="79"/>
                  <a:pt x="378" y="79"/>
                </a:cubicBezTo>
                <a:cubicBezTo>
                  <a:pt x="378" y="79"/>
                  <a:pt x="378" y="79"/>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8" y="78"/>
                  <a:pt x="378" y="78"/>
                </a:cubicBezTo>
                <a:cubicBezTo>
                  <a:pt x="378" y="78"/>
                  <a:pt x="377" y="78"/>
                  <a:pt x="377" y="78"/>
                </a:cubicBezTo>
                <a:cubicBezTo>
                  <a:pt x="377" y="78"/>
                  <a:pt x="377" y="78"/>
                  <a:pt x="377" y="78"/>
                </a:cubicBezTo>
                <a:cubicBezTo>
                  <a:pt x="377" y="78"/>
                  <a:pt x="377" y="78"/>
                  <a:pt x="377" y="78"/>
                </a:cubicBezTo>
                <a:cubicBezTo>
                  <a:pt x="377" y="77"/>
                  <a:pt x="377" y="77"/>
                  <a:pt x="377" y="77"/>
                </a:cubicBezTo>
                <a:cubicBezTo>
                  <a:pt x="377" y="77"/>
                  <a:pt x="377" y="77"/>
                  <a:pt x="377" y="77"/>
                </a:cubicBezTo>
                <a:cubicBezTo>
                  <a:pt x="377" y="77"/>
                  <a:pt x="377" y="77"/>
                  <a:pt x="377" y="77"/>
                </a:cubicBezTo>
                <a:cubicBezTo>
                  <a:pt x="377" y="77"/>
                  <a:pt x="377" y="77"/>
                  <a:pt x="377" y="77"/>
                </a:cubicBezTo>
                <a:cubicBezTo>
                  <a:pt x="377" y="77"/>
                  <a:pt x="377" y="77"/>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6"/>
                </a:cubicBezTo>
                <a:cubicBezTo>
                  <a:pt x="376" y="76"/>
                  <a:pt x="376" y="76"/>
                  <a:pt x="376" y="75"/>
                </a:cubicBezTo>
                <a:cubicBezTo>
                  <a:pt x="376" y="75"/>
                  <a:pt x="376" y="75"/>
                  <a:pt x="376" y="75"/>
                </a:cubicBezTo>
                <a:cubicBezTo>
                  <a:pt x="376" y="75"/>
                  <a:pt x="376" y="75"/>
                  <a:pt x="376" y="75"/>
                </a:cubicBezTo>
                <a:cubicBezTo>
                  <a:pt x="376" y="75"/>
                  <a:pt x="376" y="75"/>
                  <a:pt x="376" y="75"/>
                </a:cubicBezTo>
                <a:cubicBezTo>
                  <a:pt x="376"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5"/>
                  <a:pt x="375" y="75"/>
                </a:cubicBezTo>
                <a:cubicBezTo>
                  <a:pt x="375" y="75"/>
                  <a:pt x="375" y="74"/>
                  <a:pt x="375" y="74"/>
                </a:cubicBezTo>
                <a:cubicBezTo>
                  <a:pt x="375" y="74"/>
                  <a:pt x="375" y="74"/>
                  <a:pt x="375" y="74"/>
                </a:cubicBezTo>
                <a:cubicBezTo>
                  <a:pt x="375" y="74"/>
                  <a:pt x="374" y="74"/>
                  <a:pt x="374" y="74"/>
                </a:cubicBezTo>
                <a:cubicBezTo>
                  <a:pt x="374" y="74"/>
                  <a:pt x="374" y="74"/>
                  <a:pt x="374" y="74"/>
                </a:cubicBezTo>
                <a:cubicBezTo>
                  <a:pt x="374" y="74"/>
                  <a:pt x="374" y="74"/>
                  <a:pt x="374" y="74"/>
                </a:cubicBezTo>
                <a:cubicBezTo>
                  <a:pt x="374" y="74"/>
                  <a:pt x="374" y="74"/>
                  <a:pt x="374" y="74"/>
                </a:cubicBezTo>
                <a:cubicBezTo>
                  <a:pt x="374" y="74"/>
                  <a:pt x="374" y="74"/>
                  <a:pt x="374" y="74"/>
                </a:cubicBezTo>
                <a:cubicBezTo>
                  <a:pt x="374" y="74"/>
                  <a:pt x="374" y="74"/>
                  <a:pt x="374" y="74"/>
                </a:cubicBezTo>
                <a:cubicBezTo>
                  <a:pt x="374" y="73"/>
                  <a:pt x="374" y="73"/>
                  <a:pt x="374" y="73"/>
                </a:cubicBezTo>
                <a:cubicBezTo>
                  <a:pt x="374" y="73"/>
                  <a:pt x="374" y="73"/>
                  <a:pt x="374" y="73"/>
                </a:cubicBezTo>
                <a:cubicBezTo>
                  <a:pt x="374" y="73"/>
                  <a:pt x="374" y="73"/>
                  <a:pt x="374" y="73"/>
                </a:cubicBezTo>
                <a:cubicBezTo>
                  <a:pt x="374" y="73"/>
                  <a:pt x="374" y="73"/>
                  <a:pt x="374" y="73"/>
                </a:cubicBezTo>
                <a:cubicBezTo>
                  <a:pt x="374" y="73"/>
                  <a:pt x="374" y="73"/>
                  <a:pt x="374" y="73"/>
                </a:cubicBezTo>
                <a:cubicBezTo>
                  <a:pt x="374" y="73"/>
                  <a:pt x="374" y="73"/>
                  <a:pt x="374" y="73"/>
                </a:cubicBezTo>
                <a:cubicBezTo>
                  <a:pt x="374" y="73"/>
                  <a:pt x="374" y="73"/>
                  <a:pt x="374" y="73"/>
                </a:cubicBezTo>
                <a:cubicBezTo>
                  <a:pt x="374" y="73"/>
                  <a:pt x="374" y="73"/>
                  <a:pt x="374" y="73"/>
                </a:cubicBezTo>
                <a:cubicBezTo>
                  <a:pt x="374" y="73"/>
                  <a:pt x="374" y="73"/>
                  <a:pt x="373" y="73"/>
                </a:cubicBezTo>
                <a:cubicBezTo>
                  <a:pt x="373" y="73"/>
                  <a:pt x="373" y="73"/>
                  <a:pt x="373" y="73"/>
                </a:cubicBezTo>
                <a:cubicBezTo>
                  <a:pt x="373" y="73"/>
                  <a:pt x="373" y="73"/>
                  <a:pt x="373" y="73"/>
                </a:cubicBezTo>
                <a:cubicBezTo>
                  <a:pt x="373" y="73"/>
                  <a:pt x="373" y="73"/>
                  <a:pt x="373" y="73"/>
                </a:cubicBezTo>
                <a:cubicBezTo>
                  <a:pt x="373" y="73"/>
                  <a:pt x="373" y="73"/>
                  <a:pt x="373" y="73"/>
                </a:cubicBezTo>
                <a:cubicBezTo>
                  <a:pt x="373" y="73"/>
                  <a:pt x="373" y="73"/>
                  <a:pt x="373" y="73"/>
                </a:cubicBezTo>
                <a:cubicBezTo>
                  <a:pt x="373" y="73"/>
                  <a:pt x="373" y="73"/>
                  <a:pt x="373" y="73"/>
                </a:cubicBezTo>
                <a:cubicBezTo>
                  <a:pt x="373" y="73"/>
                  <a:pt x="373" y="73"/>
                  <a:pt x="373" y="73"/>
                </a:cubicBezTo>
                <a:cubicBezTo>
                  <a:pt x="373" y="72"/>
                  <a:pt x="373" y="72"/>
                  <a:pt x="373" y="72"/>
                </a:cubicBezTo>
                <a:cubicBezTo>
                  <a:pt x="373" y="72"/>
                  <a:pt x="373" y="72"/>
                  <a:pt x="373" y="72"/>
                </a:cubicBezTo>
                <a:cubicBezTo>
                  <a:pt x="373" y="72"/>
                  <a:pt x="373" y="72"/>
                  <a:pt x="373" y="72"/>
                </a:cubicBezTo>
                <a:cubicBezTo>
                  <a:pt x="373" y="72"/>
                  <a:pt x="373" y="72"/>
                  <a:pt x="373" y="72"/>
                </a:cubicBezTo>
                <a:cubicBezTo>
                  <a:pt x="373" y="72"/>
                  <a:pt x="373" y="72"/>
                  <a:pt x="373" y="72"/>
                </a:cubicBezTo>
                <a:cubicBezTo>
                  <a:pt x="373" y="72"/>
                  <a:pt x="373" y="72"/>
                  <a:pt x="373" y="72"/>
                </a:cubicBezTo>
                <a:cubicBezTo>
                  <a:pt x="373" y="72"/>
                  <a:pt x="373" y="72"/>
                  <a:pt x="373" y="72"/>
                </a:cubicBezTo>
                <a:cubicBezTo>
                  <a:pt x="373" y="72"/>
                  <a:pt x="373" y="72"/>
                  <a:pt x="373" y="72"/>
                </a:cubicBezTo>
                <a:cubicBezTo>
                  <a:pt x="373" y="72"/>
                  <a:pt x="372" y="72"/>
                  <a:pt x="372" y="72"/>
                </a:cubicBezTo>
                <a:cubicBezTo>
                  <a:pt x="372" y="72"/>
                  <a:pt x="372" y="72"/>
                  <a:pt x="372" y="72"/>
                </a:cubicBezTo>
                <a:cubicBezTo>
                  <a:pt x="372" y="72"/>
                  <a:pt x="372" y="72"/>
                  <a:pt x="372" y="72"/>
                </a:cubicBezTo>
                <a:cubicBezTo>
                  <a:pt x="372" y="72"/>
                  <a:pt x="372" y="72"/>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2" y="71"/>
                  <a:pt x="372" y="71"/>
                  <a:pt x="372" y="71"/>
                </a:cubicBezTo>
                <a:cubicBezTo>
                  <a:pt x="371" y="71"/>
                  <a:pt x="371" y="71"/>
                  <a:pt x="371" y="71"/>
                </a:cubicBezTo>
                <a:cubicBezTo>
                  <a:pt x="371" y="71"/>
                  <a:pt x="371" y="71"/>
                  <a:pt x="371" y="71"/>
                </a:cubicBezTo>
                <a:cubicBezTo>
                  <a:pt x="371" y="71"/>
                  <a:pt x="371" y="71"/>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1" y="70"/>
                </a:cubicBezTo>
                <a:cubicBezTo>
                  <a:pt x="371" y="70"/>
                  <a:pt x="371" y="70"/>
                  <a:pt x="370" y="70"/>
                </a:cubicBezTo>
                <a:cubicBezTo>
                  <a:pt x="370" y="70"/>
                  <a:pt x="370" y="70"/>
                  <a:pt x="370" y="70"/>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9"/>
                </a:cubicBezTo>
                <a:cubicBezTo>
                  <a:pt x="370" y="69"/>
                  <a:pt x="370" y="69"/>
                  <a:pt x="370" y="68"/>
                </a:cubicBezTo>
                <a:cubicBezTo>
                  <a:pt x="370"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9" y="68"/>
                  <a:pt x="369" y="68"/>
                  <a:pt x="369" y="68"/>
                </a:cubicBezTo>
                <a:cubicBezTo>
                  <a:pt x="368" y="67"/>
                  <a:pt x="368" y="67"/>
                  <a:pt x="368" y="67"/>
                </a:cubicBezTo>
                <a:cubicBezTo>
                  <a:pt x="366" y="65"/>
                  <a:pt x="364" y="64"/>
                  <a:pt x="362" y="64"/>
                </a:cubicBezTo>
                <a:close/>
                <a:moveTo>
                  <a:pt x="295" y="17"/>
                </a:moveTo>
                <a:cubicBezTo>
                  <a:pt x="292" y="17"/>
                  <a:pt x="289" y="18"/>
                  <a:pt x="288" y="21"/>
                </a:cubicBezTo>
                <a:cubicBezTo>
                  <a:pt x="287" y="25"/>
                  <a:pt x="288" y="29"/>
                  <a:pt x="292" y="30"/>
                </a:cubicBezTo>
                <a:cubicBezTo>
                  <a:pt x="304" y="36"/>
                  <a:pt x="316" y="42"/>
                  <a:pt x="327" y="50"/>
                </a:cubicBezTo>
                <a:cubicBezTo>
                  <a:pt x="328" y="51"/>
                  <a:pt x="330" y="51"/>
                  <a:pt x="331" y="51"/>
                </a:cubicBezTo>
                <a:cubicBezTo>
                  <a:pt x="333" y="51"/>
                  <a:pt x="336" y="50"/>
                  <a:pt x="337" y="48"/>
                </a:cubicBezTo>
                <a:cubicBezTo>
                  <a:pt x="339" y="45"/>
                  <a:pt x="338" y="41"/>
                  <a:pt x="335" y="38"/>
                </a:cubicBezTo>
                <a:cubicBezTo>
                  <a:pt x="327" y="33"/>
                  <a:pt x="319" y="28"/>
                  <a:pt x="311" y="24"/>
                </a:cubicBezTo>
                <a:cubicBezTo>
                  <a:pt x="311" y="24"/>
                  <a:pt x="311" y="24"/>
                  <a:pt x="311" y="24"/>
                </a:cubicBezTo>
                <a:cubicBezTo>
                  <a:pt x="311" y="24"/>
                  <a:pt x="311" y="23"/>
                  <a:pt x="311" y="23"/>
                </a:cubicBezTo>
                <a:cubicBezTo>
                  <a:pt x="311" y="23"/>
                  <a:pt x="311" y="23"/>
                  <a:pt x="311" y="23"/>
                </a:cubicBezTo>
                <a:cubicBezTo>
                  <a:pt x="311" y="23"/>
                  <a:pt x="311" y="23"/>
                  <a:pt x="311" y="23"/>
                </a:cubicBezTo>
                <a:cubicBezTo>
                  <a:pt x="311" y="23"/>
                  <a:pt x="311" y="23"/>
                  <a:pt x="311"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09" y="23"/>
                </a:cubicBezTo>
                <a:cubicBezTo>
                  <a:pt x="309" y="23"/>
                  <a:pt x="309" y="23"/>
                  <a:pt x="309" y="23"/>
                </a:cubicBezTo>
                <a:cubicBezTo>
                  <a:pt x="309" y="23"/>
                  <a:pt x="309" y="23"/>
                  <a:pt x="309" y="23"/>
                </a:cubicBezTo>
                <a:cubicBezTo>
                  <a:pt x="309" y="23"/>
                  <a:pt x="309" y="23"/>
                  <a:pt x="309" y="23"/>
                </a:cubicBezTo>
                <a:cubicBezTo>
                  <a:pt x="309" y="23"/>
                  <a:pt x="309" y="23"/>
                  <a:pt x="309" y="23"/>
                </a:cubicBezTo>
                <a:cubicBezTo>
                  <a:pt x="309" y="23"/>
                  <a:pt x="309" y="23"/>
                  <a:pt x="309" y="23"/>
                </a:cubicBezTo>
                <a:cubicBezTo>
                  <a:pt x="309" y="23"/>
                  <a:pt x="309" y="23"/>
                  <a:pt x="309" y="23"/>
                </a:cubicBezTo>
                <a:cubicBezTo>
                  <a:pt x="309" y="23"/>
                  <a:pt x="309" y="23"/>
                  <a:pt x="309" y="23"/>
                </a:cubicBezTo>
                <a:cubicBezTo>
                  <a:pt x="305" y="21"/>
                  <a:pt x="302" y="19"/>
                  <a:pt x="298" y="17"/>
                </a:cubicBezTo>
                <a:cubicBezTo>
                  <a:pt x="297" y="17"/>
                  <a:pt x="296" y="17"/>
                  <a:pt x="295" y="17"/>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8" name="Freeform 10"/>
          <p:cNvSpPr>
            <a:spLocks noEditPoints="1"/>
          </p:cNvSpPr>
          <p:nvPr/>
        </p:nvSpPr>
        <p:spPr bwMode="auto">
          <a:xfrm>
            <a:off x="5613464" y="3111793"/>
            <a:ext cx="791022" cy="776319"/>
          </a:xfrm>
          <a:custGeom>
            <a:avLst/>
            <a:gdLst>
              <a:gd name="T0" fmla="*/ 214 w 426"/>
              <a:gd name="T1" fmla="*/ 14 h 425"/>
              <a:gd name="T2" fmla="*/ 111 w 426"/>
              <a:gd name="T3" fmla="*/ 26 h 425"/>
              <a:gd name="T4" fmla="*/ 109 w 426"/>
              <a:gd name="T5" fmla="*/ 27 h 425"/>
              <a:gd name="T6" fmla="*/ 104 w 426"/>
              <a:gd name="T7" fmla="*/ 29 h 425"/>
              <a:gd name="T8" fmla="*/ 103 w 426"/>
              <a:gd name="T9" fmla="*/ 30 h 425"/>
              <a:gd name="T10" fmla="*/ 101 w 426"/>
              <a:gd name="T11" fmla="*/ 31 h 425"/>
              <a:gd name="T12" fmla="*/ 98 w 426"/>
              <a:gd name="T13" fmla="*/ 33 h 425"/>
              <a:gd name="T14" fmla="*/ 97 w 426"/>
              <a:gd name="T15" fmla="*/ 34 h 425"/>
              <a:gd name="T16" fmla="*/ 96 w 426"/>
              <a:gd name="T17" fmla="*/ 51 h 425"/>
              <a:gd name="T18" fmla="*/ 69 w 426"/>
              <a:gd name="T19" fmla="*/ 66 h 425"/>
              <a:gd name="T20" fmla="*/ 4 w 426"/>
              <a:gd name="T21" fmla="*/ 173 h 425"/>
              <a:gd name="T22" fmla="*/ 3 w 426"/>
              <a:gd name="T23" fmla="*/ 175 h 425"/>
              <a:gd name="T24" fmla="*/ 3 w 426"/>
              <a:gd name="T25" fmla="*/ 177 h 425"/>
              <a:gd name="T26" fmla="*/ 3 w 426"/>
              <a:gd name="T27" fmla="*/ 179 h 425"/>
              <a:gd name="T28" fmla="*/ 23 w 426"/>
              <a:gd name="T29" fmla="*/ 134 h 425"/>
              <a:gd name="T30" fmla="*/ 2 w 426"/>
              <a:gd name="T31" fmla="*/ 243 h 425"/>
              <a:gd name="T32" fmla="*/ 3 w 426"/>
              <a:gd name="T33" fmla="*/ 245 h 425"/>
              <a:gd name="T34" fmla="*/ 3 w 426"/>
              <a:gd name="T35" fmla="*/ 247 h 425"/>
              <a:gd name="T36" fmla="*/ 3 w 426"/>
              <a:gd name="T37" fmla="*/ 249 h 425"/>
              <a:gd name="T38" fmla="*/ 4 w 426"/>
              <a:gd name="T39" fmla="*/ 251 h 425"/>
              <a:gd name="T40" fmla="*/ 4 w 426"/>
              <a:gd name="T41" fmla="*/ 253 h 425"/>
              <a:gd name="T42" fmla="*/ 4 w 426"/>
              <a:gd name="T43" fmla="*/ 255 h 425"/>
              <a:gd name="T44" fmla="*/ 5 w 426"/>
              <a:gd name="T45" fmla="*/ 257 h 425"/>
              <a:gd name="T46" fmla="*/ 5 w 426"/>
              <a:gd name="T47" fmla="*/ 259 h 425"/>
              <a:gd name="T48" fmla="*/ 22 w 426"/>
              <a:gd name="T49" fmla="*/ 306 h 425"/>
              <a:gd name="T50" fmla="*/ 75 w 426"/>
              <a:gd name="T51" fmla="*/ 375 h 425"/>
              <a:gd name="T52" fmla="*/ 76 w 426"/>
              <a:gd name="T53" fmla="*/ 376 h 425"/>
              <a:gd name="T54" fmla="*/ 78 w 426"/>
              <a:gd name="T55" fmla="*/ 377 h 425"/>
              <a:gd name="T56" fmla="*/ 80 w 426"/>
              <a:gd name="T57" fmla="*/ 379 h 425"/>
              <a:gd name="T58" fmla="*/ 79 w 426"/>
              <a:gd name="T59" fmla="*/ 361 h 425"/>
              <a:gd name="T60" fmla="*/ 151 w 426"/>
              <a:gd name="T61" fmla="*/ 416 h 425"/>
              <a:gd name="T62" fmla="*/ 192 w 426"/>
              <a:gd name="T63" fmla="*/ 410 h 425"/>
              <a:gd name="T64" fmla="*/ 244 w 426"/>
              <a:gd name="T65" fmla="*/ 423 h 425"/>
              <a:gd name="T66" fmla="*/ 246 w 426"/>
              <a:gd name="T67" fmla="*/ 423 h 425"/>
              <a:gd name="T68" fmla="*/ 248 w 426"/>
              <a:gd name="T69" fmla="*/ 423 h 425"/>
              <a:gd name="T70" fmla="*/ 250 w 426"/>
              <a:gd name="T71" fmla="*/ 422 h 425"/>
              <a:gd name="T72" fmla="*/ 252 w 426"/>
              <a:gd name="T73" fmla="*/ 422 h 425"/>
              <a:gd name="T74" fmla="*/ 254 w 426"/>
              <a:gd name="T75" fmla="*/ 422 h 425"/>
              <a:gd name="T76" fmla="*/ 256 w 426"/>
              <a:gd name="T77" fmla="*/ 421 h 425"/>
              <a:gd name="T78" fmla="*/ 342 w 426"/>
              <a:gd name="T79" fmla="*/ 382 h 425"/>
              <a:gd name="T80" fmla="*/ 343 w 426"/>
              <a:gd name="T81" fmla="*/ 381 h 425"/>
              <a:gd name="T82" fmla="*/ 346 w 426"/>
              <a:gd name="T83" fmla="*/ 379 h 425"/>
              <a:gd name="T84" fmla="*/ 381 w 426"/>
              <a:gd name="T85" fmla="*/ 343 h 425"/>
              <a:gd name="T86" fmla="*/ 401 w 426"/>
              <a:gd name="T87" fmla="*/ 297 h 425"/>
              <a:gd name="T88" fmla="*/ 404 w 426"/>
              <a:gd name="T89" fmla="*/ 135 h 425"/>
              <a:gd name="T90" fmla="*/ 415 w 426"/>
              <a:gd name="T91" fmla="*/ 145 h 425"/>
              <a:gd name="T92" fmla="*/ 414 w 426"/>
              <a:gd name="T93" fmla="*/ 143 h 425"/>
              <a:gd name="T94" fmla="*/ 406 w 426"/>
              <a:gd name="T95" fmla="*/ 135 h 425"/>
              <a:gd name="T96" fmla="*/ 292 w 426"/>
              <a:gd name="T97" fmla="*/ 30 h 425"/>
              <a:gd name="T98" fmla="*/ 322 w 426"/>
              <a:gd name="T99" fmla="*/ 29 h 425"/>
              <a:gd name="T100" fmla="*/ 320 w 426"/>
              <a:gd name="T101" fmla="*/ 28 h 425"/>
              <a:gd name="T102" fmla="*/ 317 w 426"/>
              <a:gd name="T103" fmla="*/ 26 h 425"/>
              <a:gd name="T104" fmla="*/ 315 w 426"/>
              <a:gd name="T105" fmla="*/ 25 h 425"/>
              <a:gd name="T106" fmla="*/ 313 w 426"/>
              <a:gd name="T107" fmla="*/ 25 h 425"/>
              <a:gd name="T108" fmla="*/ 311 w 426"/>
              <a:gd name="T109" fmla="*/ 23 h 425"/>
              <a:gd name="T110" fmla="*/ 309 w 426"/>
              <a:gd name="T111" fmla="*/ 22 h 425"/>
              <a:gd name="T112" fmla="*/ 307 w 426"/>
              <a:gd name="T113" fmla="*/ 22 h 425"/>
              <a:gd name="T114" fmla="*/ 303 w 426"/>
              <a:gd name="T115" fmla="*/ 19 h 425"/>
              <a:gd name="T116" fmla="*/ 301 w 426"/>
              <a:gd name="T117" fmla="*/ 19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6" h="425">
                <a:moveTo>
                  <a:pt x="213" y="0"/>
                </a:moveTo>
                <a:cubicBezTo>
                  <a:pt x="212" y="0"/>
                  <a:pt x="211" y="0"/>
                  <a:pt x="211" y="0"/>
                </a:cubicBezTo>
                <a:cubicBezTo>
                  <a:pt x="211" y="0"/>
                  <a:pt x="211" y="0"/>
                  <a:pt x="211" y="0"/>
                </a:cubicBezTo>
                <a:cubicBezTo>
                  <a:pt x="210" y="0"/>
                  <a:pt x="210" y="0"/>
                  <a:pt x="210" y="0"/>
                </a:cubicBezTo>
                <a:cubicBezTo>
                  <a:pt x="210" y="0"/>
                  <a:pt x="210" y="0"/>
                  <a:pt x="210" y="0"/>
                </a:cubicBezTo>
                <a:cubicBezTo>
                  <a:pt x="196" y="0"/>
                  <a:pt x="183" y="1"/>
                  <a:pt x="170" y="4"/>
                </a:cubicBezTo>
                <a:cubicBezTo>
                  <a:pt x="166" y="5"/>
                  <a:pt x="164" y="9"/>
                  <a:pt x="165" y="12"/>
                </a:cubicBezTo>
                <a:cubicBezTo>
                  <a:pt x="165" y="16"/>
                  <a:pt x="168" y="18"/>
                  <a:pt x="172" y="18"/>
                </a:cubicBezTo>
                <a:cubicBezTo>
                  <a:pt x="172" y="18"/>
                  <a:pt x="173" y="18"/>
                  <a:pt x="173" y="18"/>
                </a:cubicBezTo>
                <a:cubicBezTo>
                  <a:pt x="186" y="15"/>
                  <a:pt x="200" y="14"/>
                  <a:pt x="213" y="14"/>
                </a:cubicBezTo>
                <a:cubicBezTo>
                  <a:pt x="213" y="14"/>
                  <a:pt x="213" y="14"/>
                  <a:pt x="214" y="14"/>
                </a:cubicBezTo>
                <a:cubicBezTo>
                  <a:pt x="214" y="14"/>
                  <a:pt x="214" y="14"/>
                  <a:pt x="214" y="14"/>
                </a:cubicBezTo>
                <a:cubicBezTo>
                  <a:pt x="228" y="14"/>
                  <a:pt x="241" y="16"/>
                  <a:pt x="254" y="18"/>
                </a:cubicBezTo>
                <a:cubicBezTo>
                  <a:pt x="255" y="18"/>
                  <a:pt x="255" y="18"/>
                  <a:pt x="256" y="18"/>
                </a:cubicBezTo>
                <a:cubicBezTo>
                  <a:pt x="259" y="18"/>
                  <a:pt x="262" y="16"/>
                  <a:pt x="263" y="13"/>
                </a:cubicBezTo>
                <a:cubicBezTo>
                  <a:pt x="263" y="9"/>
                  <a:pt x="261" y="5"/>
                  <a:pt x="257" y="4"/>
                </a:cubicBezTo>
                <a:cubicBezTo>
                  <a:pt x="243" y="1"/>
                  <a:pt x="229" y="0"/>
                  <a:pt x="214" y="0"/>
                </a:cubicBezTo>
                <a:cubicBezTo>
                  <a:pt x="214" y="0"/>
                  <a:pt x="214" y="0"/>
                  <a:pt x="214" y="0"/>
                </a:cubicBezTo>
                <a:cubicBezTo>
                  <a:pt x="213" y="0"/>
                  <a:pt x="213" y="0"/>
                  <a:pt x="213" y="0"/>
                </a:cubicBezTo>
                <a:cubicBezTo>
                  <a:pt x="213" y="0"/>
                  <a:pt x="213" y="0"/>
                  <a:pt x="213" y="0"/>
                </a:cubicBezTo>
                <a:close/>
                <a:moveTo>
                  <a:pt x="132" y="16"/>
                </a:moveTo>
                <a:cubicBezTo>
                  <a:pt x="131" y="16"/>
                  <a:pt x="130" y="16"/>
                  <a:pt x="129" y="17"/>
                </a:cubicBezTo>
                <a:cubicBezTo>
                  <a:pt x="123" y="20"/>
                  <a:pt x="117" y="23"/>
                  <a:pt x="111" y="26"/>
                </a:cubicBezTo>
                <a:cubicBezTo>
                  <a:pt x="111" y="26"/>
                  <a:pt x="111" y="26"/>
                  <a:pt x="111" y="26"/>
                </a:cubicBezTo>
                <a:cubicBezTo>
                  <a:pt x="111" y="26"/>
                  <a:pt x="110" y="26"/>
                  <a:pt x="110" y="26"/>
                </a:cubicBezTo>
                <a:cubicBezTo>
                  <a:pt x="110" y="26"/>
                  <a:pt x="110" y="26"/>
                  <a:pt x="110" y="26"/>
                </a:cubicBezTo>
                <a:cubicBezTo>
                  <a:pt x="110" y="26"/>
                  <a:pt x="110" y="26"/>
                  <a:pt x="110" y="26"/>
                </a:cubicBezTo>
                <a:cubicBezTo>
                  <a:pt x="110" y="26"/>
                  <a:pt x="110" y="26"/>
                  <a:pt x="110" y="26"/>
                </a:cubicBezTo>
                <a:cubicBezTo>
                  <a:pt x="110" y="26"/>
                  <a:pt x="110" y="26"/>
                  <a:pt x="110" y="26"/>
                </a:cubicBezTo>
                <a:cubicBezTo>
                  <a:pt x="110" y="26"/>
                  <a:pt x="110" y="26"/>
                  <a:pt x="110" y="26"/>
                </a:cubicBezTo>
                <a:cubicBezTo>
                  <a:pt x="110" y="26"/>
                  <a:pt x="110" y="26"/>
                  <a:pt x="109" y="27"/>
                </a:cubicBezTo>
                <a:cubicBezTo>
                  <a:pt x="109" y="27"/>
                  <a:pt x="109" y="27"/>
                  <a:pt x="109" y="27"/>
                </a:cubicBezTo>
                <a:cubicBezTo>
                  <a:pt x="109" y="27"/>
                  <a:pt x="109" y="27"/>
                  <a:pt x="109" y="27"/>
                </a:cubicBezTo>
                <a:cubicBezTo>
                  <a:pt x="109" y="27"/>
                  <a:pt x="109" y="27"/>
                  <a:pt x="109" y="27"/>
                </a:cubicBezTo>
                <a:cubicBezTo>
                  <a:pt x="109" y="27"/>
                  <a:pt x="109" y="27"/>
                  <a:pt x="109" y="27"/>
                </a:cubicBezTo>
                <a:cubicBezTo>
                  <a:pt x="109" y="27"/>
                  <a:pt x="109" y="27"/>
                  <a:pt x="109" y="27"/>
                </a:cubicBezTo>
                <a:cubicBezTo>
                  <a:pt x="109" y="27"/>
                  <a:pt x="109" y="27"/>
                  <a:pt x="109" y="27"/>
                </a:cubicBezTo>
                <a:cubicBezTo>
                  <a:pt x="109" y="27"/>
                  <a:pt x="109" y="27"/>
                  <a:pt x="109" y="27"/>
                </a:cubicBezTo>
                <a:cubicBezTo>
                  <a:pt x="108" y="27"/>
                  <a:pt x="108" y="27"/>
                  <a:pt x="108" y="27"/>
                </a:cubicBezTo>
                <a:cubicBezTo>
                  <a:pt x="108" y="27"/>
                  <a:pt x="108" y="27"/>
                  <a:pt x="108" y="27"/>
                </a:cubicBezTo>
                <a:cubicBezTo>
                  <a:pt x="107" y="28"/>
                  <a:pt x="106" y="28"/>
                  <a:pt x="105" y="29"/>
                </a:cubicBezTo>
                <a:cubicBezTo>
                  <a:pt x="105" y="29"/>
                  <a:pt x="105" y="29"/>
                  <a:pt x="105" y="29"/>
                </a:cubicBezTo>
                <a:cubicBezTo>
                  <a:pt x="105" y="29"/>
                  <a:pt x="105" y="29"/>
                  <a:pt x="105" y="29"/>
                </a:cubicBezTo>
                <a:cubicBezTo>
                  <a:pt x="105" y="29"/>
                  <a:pt x="105" y="29"/>
                  <a:pt x="105" y="29"/>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104" y="29"/>
                  <a:pt x="104" y="29"/>
                  <a:pt x="104" y="30"/>
                </a:cubicBezTo>
                <a:cubicBezTo>
                  <a:pt x="104" y="30"/>
                  <a:pt x="104" y="30"/>
                  <a:pt x="104" y="30"/>
                </a:cubicBezTo>
                <a:cubicBezTo>
                  <a:pt x="104" y="30"/>
                  <a:pt x="104" y="30"/>
                  <a:pt x="104" y="30"/>
                </a:cubicBezTo>
                <a:cubicBezTo>
                  <a:pt x="104" y="30"/>
                  <a:pt x="104" y="30"/>
                  <a:pt x="104" y="30"/>
                </a:cubicBezTo>
                <a:cubicBezTo>
                  <a:pt x="104" y="30"/>
                  <a:pt x="104" y="30"/>
                  <a:pt x="104" y="30"/>
                </a:cubicBezTo>
                <a:cubicBezTo>
                  <a:pt x="104" y="30"/>
                  <a:pt x="104" y="30"/>
                  <a:pt x="104" y="30"/>
                </a:cubicBezTo>
                <a:cubicBezTo>
                  <a:pt x="104" y="30"/>
                  <a:pt x="103" y="30"/>
                  <a:pt x="103" y="30"/>
                </a:cubicBezTo>
                <a:cubicBezTo>
                  <a:pt x="103" y="30"/>
                  <a:pt x="103" y="30"/>
                  <a:pt x="103" y="30"/>
                </a:cubicBezTo>
                <a:cubicBezTo>
                  <a:pt x="103" y="30"/>
                  <a:pt x="103" y="30"/>
                  <a:pt x="103" y="30"/>
                </a:cubicBezTo>
                <a:cubicBezTo>
                  <a:pt x="103" y="30"/>
                  <a:pt x="103" y="30"/>
                  <a:pt x="103" y="30"/>
                </a:cubicBezTo>
                <a:cubicBezTo>
                  <a:pt x="103" y="30"/>
                  <a:pt x="103" y="30"/>
                  <a:pt x="103" y="30"/>
                </a:cubicBezTo>
                <a:cubicBezTo>
                  <a:pt x="103" y="30"/>
                  <a:pt x="103" y="30"/>
                  <a:pt x="103" y="30"/>
                </a:cubicBezTo>
                <a:cubicBezTo>
                  <a:pt x="103" y="30"/>
                  <a:pt x="103" y="31"/>
                  <a:pt x="103" y="31"/>
                </a:cubicBezTo>
                <a:cubicBezTo>
                  <a:pt x="102" y="31"/>
                  <a:pt x="102" y="31"/>
                  <a:pt x="102" y="31"/>
                </a:cubicBezTo>
                <a:cubicBezTo>
                  <a:pt x="102" y="31"/>
                  <a:pt x="102" y="31"/>
                  <a:pt x="102" y="31"/>
                </a:cubicBezTo>
                <a:cubicBezTo>
                  <a:pt x="102" y="31"/>
                  <a:pt x="102" y="31"/>
                  <a:pt x="102" y="31"/>
                </a:cubicBezTo>
                <a:cubicBezTo>
                  <a:pt x="102" y="31"/>
                  <a:pt x="102" y="31"/>
                  <a:pt x="102" y="31"/>
                </a:cubicBezTo>
                <a:cubicBezTo>
                  <a:pt x="102" y="31"/>
                  <a:pt x="102" y="31"/>
                  <a:pt x="102" y="31"/>
                </a:cubicBezTo>
                <a:cubicBezTo>
                  <a:pt x="102" y="31"/>
                  <a:pt x="102" y="31"/>
                  <a:pt x="102" y="31"/>
                </a:cubicBezTo>
                <a:cubicBezTo>
                  <a:pt x="102" y="31"/>
                  <a:pt x="102" y="31"/>
                  <a:pt x="102" y="31"/>
                </a:cubicBezTo>
                <a:cubicBezTo>
                  <a:pt x="102" y="31"/>
                  <a:pt x="101" y="31"/>
                  <a:pt x="101" y="31"/>
                </a:cubicBezTo>
                <a:cubicBezTo>
                  <a:pt x="101" y="31"/>
                  <a:pt x="101" y="31"/>
                  <a:pt x="101" y="31"/>
                </a:cubicBezTo>
                <a:cubicBezTo>
                  <a:pt x="101" y="31"/>
                  <a:pt x="101" y="31"/>
                  <a:pt x="101" y="31"/>
                </a:cubicBezTo>
                <a:cubicBezTo>
                  <a:pt x="101" y="31"/>
                  <a:pt x="101" y="31"/>
                  <a:pt x="101" y="31"/>
                </a:cubicBezTo>
                <a:cubicBezTo>
                  <a:pt x="101" y="32"/>
                  <a:pt x="100" y="32"/>
                  <a:pt x="100" y="32"/>
                </a:cubicBezTo>
                <a:cubicBezTo>
                  <a:pt x="100" y="32"/>
                  <a:pt x="100" y="32"/>
                  <a:pt x="100" y="32"/>
                </a:cubicBezTo>
                <a:cubicBezTo>
                  <a:pt x="100" y="32"/>
                  <a:pt x="100" y="32"/>
                  <a:pt x="100" y="32"/>
                </a:cubicBezTo>
                <a:cubicBezTo>
                  <a:pt x="100" y="32"/>
                  <a:pt x="100" y="32"/>
                  <a:pt x="100" y="32"/>
                </a:cubicBezTo>
                <a:cubicBezTo>
                  <a:pt x="99" y="32"/>
                  <a:pt x="99" y="32"/>
                  <a:pt x="99" y="33"/>
                </a:cubicBezTo>
                <a:cubicBezTo>
                  <a:pt x="99" y="33"/>
                  <a:pt x="99" y="33"/>
                  <a:pt x="99" y="33"/>
                </a:cubicBezTo>
                <a:cubicBezTo>
                  <a:pt x="99" y="33"/>
                  <a:pt x="99" y="33"/>
                  <a:pt x="99" y="33"/>
                </a:cubicBezTo>
                <a:cubicBezTo>
                  <a:pt x="99" y="33"/>
                  <a:pt x="99" y="33"/>
                  <a:pt x="99" y="33"/>
                </a:cubicBezTo>
                <a:cubicBezTo>
                  <a:pt x="99" y="33"/>
                  <a:pt x="99" y="33"/>
                  <a:pt x="99" y="33"/>
                </a:cubicBezTo>
                <a:cubicBezTo>
                  <a:pt x="99" y="33"/>
                  <a:pt x="99" y="33"/>
                  <a:pt x="99" y="33"/>
                </a:cubicBezTo>
                <a:cubicBezTo>
                  <a:pt x="99" y="33"/>
                  <a:pt x="99" y="33"/>
                  <a:pt x="99" y="33"/>
                </a:cubicBezTo>
                <a:cubicBezTo>
                  <a:pt x="98" y="33"/>
                  <a:pt x="98" y="33"/>
                  <a:pt x="98" y="33"/>
                </a:cubicBezTo>
                <a:cubicBezTo>
                  <a:pt x="98" y="33"/>
                  <a:pt x="98" y="33"/>
                  <a:pt x="98" y="33"/>
                </a:cubicBezTo>
                <a:cubicBezTo>
                  <a:pt x="98" y="33"/>
                  <a:pt x="98" y="33"/>
                  <a:pt x="98" y="33"/>
                </a:cubicBezTo>
                <a:cubicBezTo>
                  <a:pt x="98" y="33"/>
                  <a:pt x="98" y="33"/>
                  <a:pt x="98" y="33"/>
                </a:cubicBezTo>
                <a:cubicBezTo>
                  <a:pt x="98" y="33"/>
                  <a:pt x="98" y="33"/>
                  <a:pt x="98" y="33"/>
                </a:cubicBezTo>
                <a:cubicBezTo>
                  <a:pt x="98" y="34"/>
                  <a:pt x="98" y="34"/>
                  <a:pt x="98" y="34"/>
                </a:cubicBezTo>
                <a:cubicBezTo>
                  <a:pt x="98" y="34"/>
                  <a:pt x="98" y="34"/>
                  <a:pt x="98" y="34"/>
                </a:cubicBezTo>
                <a:cubicBezTo>
                  <a:pt x="98" y="34"/>
                  <a:pt x="97" y="34"/>
                  <a:pt x="97" y="34"/>
                </a:cubicBezTo>
                <a:cubicBezTo>
                  <a:pt x="97" y="34"/>
                  <a:pt x="97" y="34"/>
                  <a:pt x="97" y="34"/>
                </a:cubicBezTo>
                <a:cubicBezTo>
                  <a:pt x="97" y="34"/>
                  <a:pt x="97" y="34"/>
                  <a:pt x="97" y="34"/>
                </a:cubicBezTo>
                <a:cubicBezTo>
                  <a:pt x="97" y="34"/>
                  <a:pt x="97" y="34"/>
                  <a:pt x="97" y="34"/>
                </a:cubicBezTo>
                <a:cubicBezTo>
                  <a:pt x="97" y="34"/>
                  <a:pt x="97" y="34"/>
                  <a:pt x="97" y="34"/>
                </a:cubicBezTo>
                <a:cubicBezTo>
                  <a:pt x="97" y="34"/>
                  <a:pt x="97" y="34"/>
                  <a:pt x="97" y="34"/>
                </a:cubicBezTo>
                <a:cubicBezTo>
                  <a:pt x="97" y="34"/>
                  <a:pt x="97" y="34"/>
                  <a:pt x="97" y="34"/>
                </a:cubicBezTo>
                <a:cubicBezTo>
                  <a:pt x="97" y="34"/>
                  <a:pt x="97" y="34"/>
                  <a:pt x="96" y="34"/>
                </a:cubicBezTo>
                <a:cubicBezTo>
                  <a:pt x="96" y="34"/>
                  <a:pt x="96" y="34"/>
                  <a:pt x="96" y="34"/>
                </a:cubicBezTo>
                <a:cubicBezTo>
                  <a:pt x="96" y="34"/>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6" y="35"/>
                  <a:pt x="96" y="35"/>
                  <a:pt x="96" y="35"/>
                </a:cubicBezTo>
                <a:cubicBezTo>
                  <a:pt x="94" y="36"/>
                  <a:pt x="93" y="37"/>
                  <a:pt x="91" y="38"/>
                </a:cubicBezTo>
                <a:cubicBezTo>
                  <a:pt x="88" y="40"/>
                  <a:pt x="87" y="44"/>
                  <a:pt x="90" y="48"/>
                </a:cubicBezTo>
                <a:cubicBezTo>
                  <a:pt x="91" y="50"/>
                  <a:pt x="93" y="51"/>
                  <a:pt x="96" y="51"/>
                </a:cubicBezTo>
                <a:cubicBezTo>
                  <a:pt x="97" y="51"/>
                  <a:pt x="98" y="50"/>
                  <a:pt x="100" y="50"/>
                </a:cubicBezTo>
                <a:cubicBezTo>
                  <a:pt x="111" y="42"/>
                  <a:pt x="123" y="35"/>
                  <a:pt x="135" y="30"/>
                </a:cubicBezTo>
                <a:cubicBezTo>
                  <a:pt x="138" y="28"/>
                  <a:pt x="140" y="24"/>
                  <a:pt x="139" y="21"/>
                </a:cubicBezTo>
                <a:cubicBezTo>
                  <a:pt x="137" y="18"/>
                  <a:pt x="135" y="16"/>
                  <a:pt x="132" y="16"/>
                </a:cubicBezTo>
                <a:close/>
                <a:moveTo>
                  <a:pt x="64" y="64"/>
                </a:moveTo>
                <a:cubicBezTo>
                  <a:pt x="62" y="64"/>
                  <a:pt x="60" y="64"/>
                  <a:pt x="59" y="66"/>
                </a:cubicBezTo>
                <a:cubicBezTo>
                  <a:pt x="49" y="76"/>
                  <a:pt x="40" y="88"/>
                  <a:pt x="32" y="100"/>
                </a:cubicBezTo>
                <a:cubicBezTo>
                  <a:pt x="30" y="103"/>
                  <a:pt x="31" y="108"/>
                  <a:pt x="35" y="110"/>
                </a:cubicBezTo>
                <a:cubicBezTo>
                  <a:pt x="36" y="110"/>
                  <a:pt x="37" y="111"/>
                  <a:pt x="39" y="111"/>
                </a:cubicBezTo>
                <a:cubicBezTo>
                  <a:pt x="41" y="111"/>
                  <a:pt x="43" y="110"/>
                  <a:pt x="45" y="107"/>
                </a:cubicBezTo>
                <a:cubicBezTo>
                  <a:pt x="52" y="96"/>
                  <a:pt x="60" y="85"/>
                  <a:pt x="69" y="76"/>
                </a:cubicBezTo>
                <a:cubicBezTo>
                  <a:pt x="72" y="73"/>
                  <a:pt x="72" y="68"/>
                  <a:pt x="69" y="66"/>
                </a:cubicBezTo>
                <a:cubicBezTo>
                  <a:pt x="68" y="64"/>
                  <a:pt x="66" y="64"/>
                  <a:pt x="64" y="64"/>
                </a:cubicBezTo>
                <a:close/>
                <a:moveTo>
                  <a:pt x="20" y="134"/>
                </a:moveTo>
                <a:cubicBezTo>
                  <a:pt x="17" y="134"/>
                  <a:pt x="14" y="136"/>
                  <a:pt x="13" y="138"/>
                </a:cubicBezTo>
                <a:cubicBezTo>
                  <a:pt x="9" y="149"/>
                  <a:pt x="6" y="160"/>
                  <a:pt x="4" y="172"/>
                </a:cubicBezTo>
                <a:cubicBezTo>
                  <a:pt x="4" y="172"/>
                  <a:pt x="4" y="172"/>
                  <a:pt x="4" y="172"/>
                </a:cubicBezTo>
                <a:cubicBezTo>
                  <a:pt x="4" y="172"/>
                  <a:pt x="4" y="172"/>
                  <a:pt x="4" y="172"/>
                </a:cubicBezTo>
                <a:cubicBezTo>
                  <a:pt x="4" y="172"/>
                  <a:pt x="4" y="172"/>
                  <a:pt x="4" y="172"/>
                </a:cubicBezTo>
                <a:cubicBezTo>
                  <a:pt x="4" y="172"/>
                  <a:pt x="4" y="172"/>
                  <a:pt x="4" y="172"/>
                </a:cubicBezTo>
                <a:cubicBezTo>
                  <a:pt x="4" y="172"/>
                  <a:pt x="4" y="172"/>
                  <a:pt x="4" y="172"/>
                </a:cubicBezTo>
                <a:cubicBezTo>
                  <a:pt x="4" y="172"/>
                  <a:pt x="4" y="173"/>
                  <a:pt x="4" y="173"/>
                </a:cubicBezTo>
                <a:cubicBezTo>
                  <a:pt x="4" y="173"/>
                  <a:pt x="4" y="173"/>
                  <a:pt x="4" y="173"/>
                </a:cubicBezTo>
                <a:cubicBezTo>
                  <a:pt x="4" y="173"/>
                  <a:pt x="4" y="173"/>
                  <a:pt x="4" y="173"/>
                </a:cubicBezTo>
                <a:cubicBezTo>
                  <a:pt x="4" y="173"/>
                  <a:pt x="4" y="173"/>
                  <a:pt x="4" y="173"/>
                </a:cubicBezTo>
                <a:cubicBezTo>
                  <a:pt x="4" y="173"/>
                  <a:pt x="4" y="173"/>
                  <a:pt x="4" y="173"/>
                </a:cubicBezTo>
                <a:cubicBezTo>
                  <a:pt x="4" y="173"/>
                  <a:pt x="4" y="173"/>
                  <a:pt x="4" y="173"/>
                </a:cubicBezTo>
                <a:cubicBezTo>
                  <a:pt x="4" y="173"/>
                  <a:pt x="4" y="174"/>
                  <a:pt x="4" y="174"/>
                </a:cubicBezTo>
                <a:cubicBezTo>
                  <a:pt x="4" y="174"/>
                  <a:pt x="4" y="174"/>
                  <a:pt x="4" y="174"/>
                </a:cubicBezTo>
                <a:cubicBezTo>
                  <a:pt x="4" y="174"/>
                  <a:pt x="4" y="174"/>
                  <a:pt x="4" y="174"/>
                </a:cubicBezTo>
                <a:cubicBezTo>
                  <a:pt x="4" y="174"/>
                  <a:pt x="4" y="174"/>
                  <a:pt x="4" y="174"/>
                </a:cubicBezTo>
                <a:cubicBezTo>
                  <a:pt x="4" y="174"/>
                  <a:pt x="4" y="174"/>
                  <a:pt x="4" y="174"/>
                </a:cubicBezTo>
                <a:cubicBezTo>
                  <a:pt x="4" y="174"/>
                  <a:pt x="4" y="174"/>
                  <a:pt x="4" y="174"/>
                </a:cubicBezTo>
                <a:cubicBezTo>
                  <a:pt x="4" y="174"/>
                  <a:pt x="4" y="175"/>
                  <a:pt x="4" y="175"/>
                </a:cubicBezTo>
                <a:cubicBezTo>
                  <a:pt x="3" y="175"/>
                  <a:pt x="3" y="175"/>
                  <a:pt x="3" y="175"/>
                </a:cubicBezTo>
                <a:cubicBezTo>
                  <a:pt x="3" y="175"/>
                  <a:pt x="3" y="175"/>
                  <a:pt x="3" y="175"/>
                </a:cubicBezTo>
                <a:cubicBezTo>
                  <a:pt x="3" y="175"/>
                  <a:pt x="3" y="175"/>
                  <a:pt x="3" y="175"/>
                </a:cubicBezTo>
                <a:cubicBezTo>
                  <a:pt x="3" y="175"/>
                  <a:pt x="3" y="175"/>
                  <a:pt x="3" y="175"/>
                </a:cubicBezTo>
                <a:cubicBezTo>
                  <a:pt x="3" y="175"/>
                  <a:pt x="3" y="175"/>
                  <a:pt x="3" y="175"/>
                </a:cubicBezTo>
                <a:cubicBezTo>
                  <a:pt x="3" y="175"/>
                  <a:pt x="3" y="176"/>
                  <a:pt x="3" y="176"/>
                </a:cubicBezTo>
                <a:cubicBezTo>
                  <a:pt x="3" y="176"/>
                  <a:pt x="3" y="176"/>
                  <a:pt x="3" y="176"/>
                </a:cubicBezTo>
                <a:cubicBezTo>
                  <a:pt x="3" y="176"/>
                  <a:pt x="3" y="176"/>
                  <a:pt x="3" y="176"/>
                </a:cubicBezTo>
                <a:cubicBezTo>
                  <a:pt x="3" y="176"/>
                  <a:pt x="3" y="176"/>
                  <a:pt x="3" y="176"/>
                </a:cubicBezTo>
                <a:cubicBezTo>
                  <a:pt x="3" y="176"/>
                  <a:pt x="3" y="176"/>
                  <a:pt x="3" y="176"/>
                </a:cubicBezTo>
                <a:cubicBezTo>
                  <a:pt x="3" y="176"/>
                  <a:pt x="3" y="176"/>
                  <a:pt x="3" y="176"/>
                </a:cubicBezTo>
                <a:cubicBezTo>
                  <a:pt x="3" y="176"/>
                  <a:pt x="3" y="177"/>
                  <a:pt x="3" y="177"/>
                </a:cubicBezTo>
                <a:cubicBezTo>
                  <a:pt x="3" y="177"/>
                  <a:pt x="3" y="177"/>
                  <a:pt x="3" y="177"/>
                </a:cubicBezTo>
                <a:cubicBezTo>
                  <a:pt x="3" y="177"/>
                  <a:pt x="3" y="177"/>
                  <a:pt x="3" y="177"/>
                </a:cubicBezTo>
                <a:cubicBezTo>
                  <a:pt x="3" y="177"/>
                  <a:pt x="3" y="177"/>
                  <a:pt x="3" y="177"/>
                </a:cubicBezTo>
                <a:cubicBezTo>
                  <a:pt x="3" y="177"/>
                  <a:pt x="3" y="177"/>
                  <a:pt x="3" y="177"/>
                </a:cubicBezTo>
                <a:cubicBezTo>
                  <a:pt x="3" y="177"/>
                  <a:pt x="3" y="177"/>
                  <a:pt x="3" y="177"/>
                </a:cubicBezTo>
                <a:cubicBezTo>
                  <a:pt x="3" y="177"/>
                  <a:pt x="3" y="178"/>
                  <a:pt x="3" y="178"/>
                </a:cubicBezTo>
                <a:cubicBezTo>
                  <a:pt x="3" y="178"/>
                  <a:pt x="3" y="178"/>
                  <a:pt x="3" y="178"/>
                </a:cubicBezTo>
                <a:cubicBezTo>
                  <a:pt x="3" y="178"/>
                  <a:pt x="3" y="178"/>
                  <a:pt x="3" y="178"/>
                </a:cubicBezTo>
                <a:cubicBezTo>
                  <a:pt x="3" y="178"/>
                  <a:pt x="3" y="178"/>
                  <a:pt x="3" y="178"/>
                </a:cubicBezTo>
                <a:cubicBezTo>
                  <a:pt x="3" y="178"/>
                  <a:pt x="3" y="178"/>
                  <a:pt x="3" y="178"/>
                </a:cubicBezTo>
                <a:cubicBezTo>
                  <a:pt x="3" y="178"/>
                  <a:pt x="3" y="178"/>
                  <a:pt x="3" y="178"/>
                </a:cubicBezTo>
                <a:cubicBezTo>
                  <a:pt x="3" y="178"/>
                  <a:pt x="3" y="179"/>
                  <a:pt x="3" y="179"/>
                </a:cubicBezTo>
                <a:cubicBezTo>
                  <a:pt x="3" y="179"/>
                  <a:pt x="3" y="179"/>
                  <a:pt x="3" y="179"/>
                </a:cubicBezTo>
                <a:cubicBezTo>
                  <a:pt x="3" y="179"/>
                  <a:pt x="3" y="179"/>
                  <a:pt x="3" y="179"/>
                </a:cubicBezTo>
                <a:cubicBezTo>
                  <a:pt x="3" y="179"/>
                  <a:pt x="3" y="179"/>
                  <a:pt x="3" y="179"/>
                </a:cubicBezTo>
                <a:cubicBezTo>
                  <a:pt x="3" y="179"/>
                  <a:pt x="3" y="179"/>
                  <a:pt x="3" y="179"/>
                </a:cubicBezTo>
                <a:cubicBezTo>
                  <a:pt x="3" y="179"/>
                  <a:pt x="3" y="179"/>
                  <a:pt x="3" y="179"/>
                </a:cubicBezTo>
                <a:cubicBezTo>
                  <a:pt x="3" y="179"/>
                  <a:pt x="3" y="180"/>
                  <a:pt x="3" y="180"/>
                </a:cubicBezTo>
                <a:cubicBezTo>
                  <a:pt x="3" y="180"/>
                  <a:pt x="3" y="180"/>
                  <a:pt x="3" y="180"/>
                </a:cubicBezTo>
                <a:cubicBezTo>
                  <a:pt x="3" y="180"/>
                  <a:pt x="3" y="180"/>
                  <a:pt x="3" y="180"/>
                </a:cubicBezTo>
                <a:cubicBezTo>
                  <a:pt x="3" y="180"/>
                  <a:pt x="3" y="180"/>
                  <a:pt x="3" y="180"/>
                </a:cubicBezTo>
                <a:cubicBezTo>
                  <a:pt x="2" y="184"/>
                  <a:pt x="5" y="188"/>
                  <a:pt x="9" y="188"/>
                </a:cubicBezTo>
                <a:cubicBezTo>
                  <a:pt x="9" y="188"/>
                  <a:pt x="9" y="188"/>
                  <a:pt x="10" y="188"/>
                </a:cubicBezTo>
                <a:cubicBezTo>
                  <a:pt x="13" y="188"/>
                  <a:pt x="16" y="186"/>
                  <a:pt x="17" y="182"/>
                </a:cubicBezTo>
                <a:cubicBezTo>
                  <a:pt x="19" y="169"/>
                  <a:pt x="22" y="156"/>
                  <a:pt x="27" y="143"/>
                </a:cubicBezTo>
                <a:cubicBezTo>
                  <a:pt x="28" y="140"/>
                  <a:pt x="26" y="136"/>
                  <a:pt x="23" y="134"/>
                </a:cubicBezTo>
                <a:cubicBezTo>
                  <a:pt x="22" y="134"/>
                  <a:pt x="21" y="134"/>
                  <a:pt x="20" y="134"/>
                </a:cubicBezTo>
                <a:close/>
                <a:moveTo>
                  <a:pt x="8" y="216"/>
                </a:moveTo>
                <a:cubicBezTo>
                  <a:pt x="7" y="216"/>
                  <a:pt x="7" y="216"/>
                  <a:pt x="7" y="216"/>
                </a:cubicBezTo>
                <a:cubicBezTo>
                  <a:pt x="3" y="216"/>
                  <a:pt x="0" y="219"/>
                  <a:pt x="0" y="223"/>
                </a:cubicBezTo>
                <a:cubicBezTo>
                  <a:pt x="1" y="229"/>
                  <a:pt x="1" y="235"/>
                  <a:pt x="2" y="241"/>
                </a:cubicBezTo>
                <a:cubicBezTo>
                  <a:pt x="2" y="241"/>
                  <a:pt x="2" y="241"/>
                  <a:pt x="2" y="241"/>
                </a:cubicBezTo>
                <a:cubicBezTo>
                  <a:pt x="2" y="241"/>
                  <a:pt x="2" y="241"/>
                  <a:pt x="2" y="242"/>
                </a:cubicBezTo>
                <a:cubicBezTo>
                  <a:pt x="2" y="242"/>
                  <a:pt x="2" y="242"/>
                  <a:pt x="2" y="242"/>
                </a:cubicBezTo>
                <a:cubicBezTo>
                  <a:pt x="2" y="242"/>
                  <a:pt x="2" y="242"/>
                  <a:pt x="2" y="242"/>
                </a:cubicBezTo>
                <a:cubicBezTo>
                  <a:pt x="2" y="242"/>
                  <a:pt x="2" y="242"/>
                  <a:pt x="2" y="242"/>
                </a:cubicBezTo>
                <a:cubicBezTo>
                  <a:pt x="2" y="243"/>
                  <a:pt x="2" y="243"/>
                  <a:pt x="2" y="243"/>
                </a:cubicBezTo>
                <a:cubicBezTo>
                  <a:pt x="2" y="243"/>
                  <a:pt x="2" y="243"/>
                  <a:pt x="2" y="243"/>
                </a:cubicBezTo>
                <a:cubicBezTo>
                  <a:pt x="2" y="243"/>
                  <a:pt x="2" y="243"/>
                  <a:pt x="2" y="243"/>
                </a:cubicBezTo>
                <a:cubicBezTo>
                  <a:pt x="2" y="243"/>
                  <a:pt x="2" y="243"/>
                  <a:pt x="2" y="243"/>
                </a:cubicBezTo>
                <a:cubicBezTo>
                  <a:pt x="2" y="243"/>
                  <a:pt x="2" y="243"/>
                  <a:pt x="2" y="243"/>
                </a:cubicBezTo>
                <a:cubicBezTo>
                  <a:pt x="2" y="243"/>
                  <a:pt x="2" y="243"/>
                  <a:pt x="2" y="243"/>
                </a:cubicBezTo>
                <a:cubicBezTo>
                  <a:pt x="2" y="244"/>
                  <a:pt x="2" y="244"/>
                  <a:pt x="2" y="244"/>
                </a:cubicBezTo>
                <a:cubicBezTo>
                  <a:pt x="2" y="244"/>
                  <a:pt x="2" y="244"/>
                  <a:pt x="2" y="244"/>
                </a:cubicBezTo>
                <a:cubicBezTo>
                  <a:pt x="2" y="244"/>
                  <a:pt x="2" y="244"/>
                  <a:pt x="2" y="244"/>
                </a:cubicBezTo>
                <a:cubicBezTo>
                  <a:pt x="2" y="244"/>
                  <a:pt x="2" y="244"/>
                  <a:pt x="2" y="244"/>
                </a:cubicBezTo>
                <a:cubicBezTo>
                  <a:pt x="2" y="244"/>
                  <a:pt x="2" y="244"/>
                  <a:pt x="2" y="244"/>
                </a:cubicBezTo>
                <a:cubicBezTo>
                  <a:pt x="2" y="244"/>
                  <a:pt x="3" y="244"/>
                  <a:pt x="3" y="244"/>
                </a:cubicBezTo>
                <a:cubicBezTo>
                  <a:pt x="3" y="245"/>
                  <a:pt x="3" y="245"/>
                  <a:pt x="3" y="245"/>
                </a:cubicBezTo>
                <a:cubicBezTo>
                  <a:pt x="3" y="245"/>
                  <a:pt x="3" y="245"/>
                  <a:pt x="3" y="245"/>
                </a:cubicBezTo>
                <a:cubicBezTo>
                  <a:pt x="3" y="245"/>
                  <a:pt x="3" y="245"/>
                  <a:pt x="3" y="245"/>
                </a:cubicBezTo>
                <a:cubicBezTo>
                  <a:pt x="3" y="245"/>
                  <a:pt x="3" y="245"/>
                  <a:pt x="3" y="245"/>
                </a:cubicBezTo>
                <a:cubicBezTo>
                  <a:pt x="3" y="245"/>
                  <a:pt x="3" y="245"/>
                  <a:pt x="3" y="245"/>
                </a:cubicBezTo>
                <a:cubicBezTo>
                  <a:pt x="3" y="245"/>
                  <a:pt x="3" y="245"/>
                  <a:pt x="3" y="245"/>
                </a:cubicBezTo>
                <a:cubicBezTo>
                  <a:pt x="3" y="246"/>
                  <a:pt x="3" y="246"/>
                  <a:pt x="3" y="246"/>
                </a:cubicBezTo>
                <a:cubicBezTo>
                  <a:pt x="3" y="246"/>
                  <a:pt x="3" y="246"/>
                  <a:pt x="3" y="246"/>
                </a:cubicBezTo>
                <a:cubicBezTo>
                  <a:pt x="3" y="246"/>
                  <a:pt x="3" y="246"/>
                  <a:pt x="3" y="246"/>
                </a:cubicBezTo>
                <a:cubicBezTo>
                  <a:pt x="3" y="246"/>
                  <a:pt x="3" y="246"/>
                  <a:pt x="3" y="246"/>
                </a:cubicBezTo>
                <a:cubicBezTo>
                  <a:pt x="3" y="246"/>
                  <a:pt x="3" y="246"/>
                  <a:pt x="3" y="246"/>
                </a:cubicBezTo>
                <a:cubicBezTo>
                  <a:pt x="3" y="246"/>
                  <a:pt x="3" y="246"/>
                  <a:pt x="3" y="246"/>
                </a:cubicBezTo>
                <a:cubicBezTo>
                  <a:pt x="3" y="247"/>
                  <a:pt x="3" y="247"/>
                  <a:pt x="3" y="247"/>
                </a:cubicBezTo>
                <a:cubicBezTo>
                  <a:pt x="3" y="247"/>
                  <a:pt x="3" y="247"/>
                  <a:pt x="3" y="247"/>
                </a:cubicBezTo>
                <a:cubicBezTo>
                  <a:pt x="3" y="247"/>
                  <a:pt x="3" y="247"/>
                  <a:pt x="3" y="247"/>
                </a:cubicBezTo>
                <a:cubicBezTo>
                  <a:pt x="3" y="247"/>
                  <a:pt x="3" y="247"/>
                  <a:pt x="3" y="247"/>
                </a:cubicBezTo>
                <a:cubicBezTo>
                  <a:pt x="3" y="247"/>
                  <a:pt x="3" y="247"/>
                  <a:pt x="3" y="247"/>
                </a:cubicBezTo>
                <a:cubicBezTo>
                  <a:pt x="3" y="247"/>
                  <a:pt x="3" y="247"/>
                  <a:pt x="3" y="247"/>
                </a:cubicBezTo>
                <a:cubicBezTo>
                  <a:pt x="3" y="248"/>
                  <a:pt x="3" y="248"/>
                  <a:pt x="3" y="248"/>
                </a:cubicBezTo>
                <a:cubicBezTo>
                  <a:pt x="3" y="248"/>
                  <a:pt x="3" y="248"/>
                  <a:pt x="3" y="248"/>
                </a:cubicBezTo>
                <a:cubicBezTo>
                  <a:pt x="3" y="248"/>
                  <a:pt x="3" y="248"/>
                  <a:pt x="3" y="248"/>
                </a:cubicBezTo>
                <a:cubicBezTo>
                  <a:pt x="3" y="248"/>
                  <a:pt x="3" y="248"/>
                  <a:pt x="3" y="248"/>
                </a:cubicBezTo>
                <a:cubicBezTo>
                  <a:pt x="3" y="248"/>
                  <a:pt x="3" y="248"/>
                  <a:pt x="3" y="248"/>
                </a:cubicBezTo>
                <a:cubicBezTo>
                  <a:pt x="3" y="248"/>
                  <a:pt x="3" y="248"/>
                  <a:pt x="3" y="248"/>
                </a:cubicBezTo>
                <a:cubicBezTo>
                  <a:pt x="3" y="249"/>
                  <a:pt x="3" y="249"/>
                  <a:pt x="3" y="249"/>
                </a:cubicBezTo>
                <a:cubicBezTo>
                  <a:pt x="3" y="249"/>
                  <a:pt x="3" y="249"/>
                  <a:pt x="3" y="249"/>
                </a:cubicBezTo>
                <a:cubicBezTo>
                  <a:pt x="3" y="249"/>
                  <a:pt x="3" y="249"/>
                  <a:pt x="3" y="249"/>
                </a:cubicBezTo>
                <a:cubicBezTo>
                  <a:pt x="3" y="249"/>
                  <a:pt x="3" y="249"/>
                  <a:pt x="3" y="249"/>
                </a:cubicBezTo>
                <a:cubicBezTo>
                  <a:pt x="3" y="249"/>
                  <a:pt x="3" y="249"/>
                  <a:pt x="3" y="249"/>
                </a:cubicBezTo>
                <a:cubicBezTo>
                  <a:pt x="3" y="249"/>
                  <a:pt x="3" y="249"/>
                  <a:pt x="3" y="249"/>
                </a:cubicBezTo>
                <a:cubicBezTo>
                  <a:pt x="3" y="250"/>
                  <a:pt x="3" y="250"/>
                  <a:pt x="3" y="250"/>
                </a:cubicBezTo>
                <a:cubicBezTo>
                  <a:pt x="3" y="250"/>
                  <a:pt x="3" y="250"/>
                  <a:pt x="3" y="250"/>
                </a:cubicBezTo>
                <a:cubicBezTo>
                  <a:pt x="3" y="250"/>
                  <a:pt x="3" y="250"/>
                  <a:pt x="3" y="250"/>
                </a:cubicBezTo>
                <a:cubicBezTo>
                  <a:pt x="3" y="250"/>
                  <a:pt x="3" y="250"/>
                  <a:pt x="3" y="250"/>
                </a:cubicBezTo>
                <a:cubicBezTo>
                  <a:pt x="3" y="250"/>
                  <a:pt x="3" y="250"/>
                  <a:pt x="3" y="250"/>
                </a:cubicBezTo>
                <a:cubicBezTo>
                  <a:pt x="3" y="250"/>
                  <a:pt x="3" y="250"/>
                  <a:pt x="4" y="250"/>
                </a:cubicBezTo>
                <a:cubicBezTo>
                  <a:pt x="4" y="251"/>
                  <a:pt x="4" y="251"/>
                  <a:pt x="4" y="251"/>
                </a:cubicBezTo>
                <a:cubicBezTo>
                  <a:pt x="4" y="251"/>
                  <a:pt x="4" y="251"/>
                  <a:pt x="4" y="251"/>
                </a:cubicBezTo>
                <a:cubicBezTo>
                  <a:pt x="4" y="251"/>
                  <a:pt x="4" y="251"/>
                  <a:pt x="4" y="251"/>
                </a:cubicBezTo>
                <a:cubicBezTo>
                  <a:pt x="4" y="251"/>
                  <a:pt x="4" y="251"/>
                  <a:pt x="4" y="251"/>
                </a:cubicBezTo>
                <a:cubicBezTo>
                  <a:pt x="4" y="251"/>
                  <a:pt x="4" y="251"/>
                  <a:pt x="4" y="251"/>
                </a:cubicBezTo>
                <a:cubicBezTo>
                  <a:pt x="4" y="251"/>
                  <a:pt x="4" y="251"/>
                  <a:pt x="4" y="251"/>
                </a:cubicBezTo>
                <a:cubicBezTo>
                  <a:pt x="4" y="252"/>
                  <a:pt x="4" y="252"/>
                  <a:pt x="4" y="252"/>
                </a:cubicBezTo>
                <a:cubicBezTo>
                  <a:pt x="4" y="252"/>
                  <a:pt x="4" y="252"/>
                  <a:pt x="4" y="252"/>
                </a:cubicBezTo>
                <a:cubicBezTo>
                  <a:pt x="4" y="252"/>
                  <a:pt x="4" y="252"/>
                  <a:pt x="4" y="252"/>
                </a:cubicBezTo>
                <a:cubicBezTo>
                  <a:pt x="4" y="252"/>
                  <a:pt x="4" y="252"/>
                  <a:pt x="4" y="252"/>
                </a:cubicBezTo>
                <a:cubicBezTo>
                  <a:pt x="4" y="252"/>
                  <a:pt x="4" y="252"/>
                  <a:pt x="4" y="252"/>
                </a:cubicBezTo>
                <a:cubicBezTo>
                  <a:pt x="4" y="252"/>
                  <a:pt x="4" y="252"/>
                  <a:pt x="4" y="252"/>
                </a:cubicBezTo>
                <a:cubicBezTo>
                  <a:pt x="4" y="253"/>
                  <a:pt x="4" y="253"/>
                  <a:pt x="4" y="253"/>
                </a:cubicBezTo>
                <a:cubicBezTo>
                  <a:pt x="4" y="253"/>
                  <a:pt x="4" y="253"/>
                  <a:pt x="4" y="253"/>
                </a:cubicBezTo>
                <a:cubicBezTo>
                  <a:pt x="4" y="253"/>
                  <a:pt x="4" y="253"/>
                  <a:pt x="4" y="253"/>
                </a:cubicBezTo>
                <a:cubicBezTo>
                  <a:pt x="4" y="253"/>
                  <a:pt x="4" y="253"/>
                  <a:pt x="4" y="253"/>
                </a:cubicBezTo>
                <a:cubicBezTo>
                  <a:pt x="4" y="253"/>
                  <a:pt x="4" y="253"/>
                  <a:pt x="4" y="253"/>
                </a:cubicBezTo>
                <a:cubicBezTo>
                  <a:pt x="4" y="253"/>
                  <a:pt x="4" y="253"/>
                  <a:pt x="4" y="253"/>
                </a:cubicBezTo>
                <a:cubicBezTo>
                  <a:pt x="4" y="253"/>
                  <a:pt x="4" y="254"/>
                  <a:pt x="4" y="254"/>
                </a:cubicBezTo>
                <a:cubicBezTo>
                  <a:pt x="4" y="254"/>
                  <a:pt x="4" y="254"/>
                  <a:pt x="4" y="254"/>
                </a:cubicBezTo>
                <a:cubicBezTo>
                  <a:pt x="4" y="254"/>
                  <a:pt x="4" y="254"/>
                  <a:pt x="4" y="254"/>
                </a:cubicBezTo>
                <a:cubicBezTo>
                  <a:pt x="4" y="254"/>
                  <a:pt x="4" y="254"/>
                  <a:pt x="4" y="254"/>
                </a:cubicBezTo>
                <a:cubicBezTo>
                  <a:pt x="4" y="254"/>
                  <a:pt x="4" y="254"/>
                  <a:pt x="4" y="254"/>
                </a:cubicBezTo>
                <a:cubicBezTo>
                  <a:pt x="4" y="254"/>
                  <a:pt x="4" y="254"/>
                  <a:pt x="4" y="254"/>
                </a:cubicBezTo>
                <a:cubicBezTo>
                  <a:pt x="4" y="254"/>
                  <a:pt x="4" y="255"/>
                  <a:pt x="4" y="255"/>
                </a:cubicBezTo>
                <a:cubicBezTo>
                  <a:pt x="4" y="255"/>
                  <a:pt x="4" y="255"/>
                  <a:pt x="4" y="255"/>
                </a:cubicBezTo>
                <a:cubicBezTo>
                  <a:pt x="4" y="255"/>
                  <a:pt x="4" y="255"/>
                  <a:pt x="4" y="255"/>
                </a:cubicBezTo>
                <a:cubicBezTo>
                  <a:pt x="4" y="255"/>
                  <a:pt x="4" y="255"/>
                  <a:pt x="4" y="255"/>
                </a:cubicBezTo>
                <a:cubicBezTo>
                  <a:pt x="4" y="255"/>
                  <a:pt x="4" y="255"/>
                  <a:pt x="4" y="255"/>
                </a:cubicBezTo>
                <a:cubicBezTo>
                  <a:pt x="4" y="255"/>
                  <a:pt x="4" y="255"/>
                  <a:pt x="4" y="255"/>
                </a:cubicBezTo>
                <a:cubicBezTo>
                  <a:pt x="4" y="255"/>
                  <a:pt x="4" y="255"/>
                  <a:pt x="4" y="256"/>
                </a:cubicBezTo>
                <a:cubicBezTo>
                  <a:pt x="4" y="256"/>
                  <a:pt x="5" y="256"/>
                  <a:pt x="5" y="256"/>
                </a:cubicBezTo>
                <a:cubicBezTo>
                  <a:pt x="5" y="256"/>
                  <a:pt x="5" y="256"/>
                  <a:pt x="5" y="256"/>
                </a:cubicBezTo>
                <a:cubicBezTo>
                  <a:pt x="5" y="256"/>
                  <a:pt x="5" y="256"/>
                  <a:pt x="5" y="256"/>
                </a:cubicBezTo>
                <a:cubicBezTo>
                  <a:pt x="5" y="256"/>
                  <a:pt x="5" y="256"/>
                  <a:pt x="5" y="256"/>
                </a:cubicBezTo>
                <a:cubicBezTo>
                  <a:pt x="5" y="256"/>
                  <a:pt x="5" y="256"/>
                  <a:pt x="5" y="256"/>
                </a:cubicBezTo>
                <a:cubicBezTo>
                  <a:pt x="5" y="256"/>
                  <a:pt x="5" y="256"/>
                  <a:pt x="5" y="256"/>
                </a:cubicBezTo>
                <a:cubicBezTo>
                  <a:pt x="5" y="257"/>
                  <a:pt x="5" y="257"/>
                  <a:pt x="5" y="257"/>
                </a:cubicBezTo>
                <a:cubicBezTo>
                  <a:pt x="5" y="257"/>
                  <a:pt x="5" y="257"/>
                  <a:pt x="5" y="257"/>
                </a:cubicBezTo>
                <a:cubicBezTo>
                  <a:pt x="5" y="257"/>
                  <a:pt x="5" y="257"/>
                  <a:pt x="5" y="257"/>
                </a:cubicBezTo>
                <a:cubicBezTo>
                  <a:pt x="5" y="257"/>
                  <a:pt x="5" y="257"/>
                  <a:pt x="5" y="257"/>
                </a:cubicBezTo>
                <a:cubicBezTo>
                  <a:pt x="5" y="257"/>
                  <a:pt x="5" y="257"/>
                  <a:pt x="5" y="257"/>
                </a:cubicBezTo>
                <a:cubicBezTo>
                  <a:pt x="5" y="257"/>
                  <a:pt x="5" y="257"/>
                  <a:pt x="5" y="257"/>
                </a:cubicBezTo>
                <a:cubicBezTo>
                  <a:pt x="5" y="258"/>
                  <a:pt x="5" y="258"/>
                  <a:pt x="5" y="258"/>
                </a:cubicBezTo>
                <a:cubicBezTo>
                  <a:pt x="5" y="258"/>
                  <a:pt x="5" y="258"/>
                  <a:pt x="5" y="258"/>
                </a:cubicBezTo>
                <a:cubicBezTo>
                  <a:pt x="5" y="258"/>
                  <a:pt x="5" y="258"/>
                  <a:pt x="5" y="258"/>
                </a:cubicBezTo>
                <a:cubicBezTo>
                  <a:pt x="5" y="258"/>
                  <a:pt x="5" y="258"/>
                  <a:pt x="5" y="258"/>
                </a:cubicBezTo>
                <a:cubicBezTo>
                  <a:pt x="5" y="258"/>
                  <a:pt x="5" y="258"/>
                  <a:pt x="5" y="258"/>
                </a:cubicBezTo>
                <a:cubicBezTo>
                  <a:pt x="5" y="258"/>
                  <a:pt x="5" y="258"/>
                  <a:pt x="5" y="258"/>
                </a:cubicBezTo>
                <a:cubicBezTo>
                  <a:pt x="5" y="259"/>
                  <a:pt x="5" y="259"/>
                  <a:pt x="5" y="259"/>
                </a:cubicBezTo>
                <a:cubicBezTo>
                  <a:pt x="5" y="259"/>
                  <a:pt x="5" y="259"/>
                  <a:pt x="5" y="259"/>
                </a:cubicBezTo>
                <a:cubicBezTo>
                  <a:pt x="5" y="259"/>
                  <a:pt x="5" y="259"/>
                  <a:pt x="5" y="259"/>
                </a:cubicBezTo>
                <a:cubicBezTo>
                  <a:pt x="5" y="259"/>
                  <a:pt x="5" y="259"/>
                  <a:pt x="5" y="259"/>
                </a:cubicBezTo>
                <a:cubicBezTo>
                  <a:pt x="6" y="261"/>
                  <a:pt x="6" y="264"/>
                  <a:pt x="7" y="266"/>
                </a:cubicBezTo>
                <a:cubicBezTo>
                  <a:pt x="8" y="269"/>
                  <a:pt x="11" y="271"/>
                  <a:pt x="14" y="271"/>
                </a:cubicBezTo>
                <a:cubicBezTo>
                  <a:pt x="14" y="271"/>
                  <a:pt x="15" y="271"/>
                  <a:pt x="16" y="271"/>
                </a:cubicBezTo>
                <a:cubicBezTo>
                  <a:pt x="19" y="270"/>
                  <a:pt x="22" y="266"/>
                  <a:pt x="21" y="262"/>
                </a:cubicBezTo>
                <a:cubicBezTo>
                  <a:pt x="17" y="249"/>
                  <a:pt x="15" y="236"/>
                  <a:pt x="15" y="222"/>
                </a:cubicBezTo>
                <a:cubicBezTo>
                  <a:pt x="15" y="219"/>
                  <a:pt x="11" y="216"/>
                  <a:pt x="8" y="216"/>
                </a:cubicBezTo>
                <a:close/>
                <a:moveTo>
                  <a:pt x="28" y="296"/>
                </a:moveTo>
                <a:cubicBezTo>
                  <a:pt x="27" y="296"/>
                  <a:pt x="26" y="296"/>
                  <a:pt x="25" y="296"/>
                </a:cubicBezTo>
                <a:cubicBezTo>
                  <a:pt x="21" y="298"/>
                  <a:pt x="20" y="302"/>
                  <a:pt x="22" y="306"/>
                </a:cubicBezTo>
                <a:cubicBezTo>
                  <a:pt x="28" y="319"/>
                  <a:pt x="36" y="331"/>
                  <a:pt x="44" y="343"/>
                </a:cubicBezTo>
                <a:cubicBezTo>
                  <a:pt x="46" y="344"/>
                  <a:pt x="48" y="345"/>
                  <a:pt x="50" y="345"/>
                </a:cubicBezTo>
                <a:cubicBezTo>
                  <a:pt x="52" y="345"/>
                  <a:pt x="53" y="345"/>
                  <a:pt x="55" y="344"/>
                </a:cubicBezTo>
                <a:cubicBezTo>
                  <a:pt x="58" y="341"/>
                  <a:pt x="58" y="337"/>
                  <a:pt x="56" y="334"/>
                </a:cubicBezTo>
                <a:cubicBezTo>
                  <a:pt x="48" y="323"/>
                  <a:pt x="40" y="312"/>
                  <a:pt x="35" y="300"/>
                </a:cubicBezTo>
                <a:cubicBezTo>
                  <a:pt x="33" y="297"/>
                  <a:pt x="31" y="296"/>
                  <a:pt x="28" y="296"/>
                </a:cubicBezTo>
                <a:close/>
                <a:moveTo>
                  <a:pt x="79" y="361"/>
                </a:moveTo>
                <a:cubicBezTo>
                  <a:pt x="77" y="361"/>
                  <a:pt x="75" y="362"/>
                  <a:pt x="73" y="364"/>
                </a:cubicBezTo>
                <a:cubicBezTo>
                  <a:pt x="71" y="367"/>
                  <a:pt x="71" y="371"/>
                  <a:pt x="74" y="374"/>
                </a:cubicBezTo>
                <a:cubicBezTo>
                  <a:pt x="74" y="374"/>
                  <a:pt x="74" y="374"/>
                  <a:pt x="75" y="374"/>
                </a:cubicBezTo>
                <a:cubicBezTo>
                  <a:pt x="75" y="374"/>
                  <a:pt x="75" y="374"/>
                  <a:pt x="75" y="374"/>
                </a:cubicBezTo>
                <a:cubicBezTo>
                  <a:pt x="75" y="374"/>
                  <a:pt x="75" y="374"/>
                  <a:pt x="75" y="375"/>
                </a:cubicBezTo>
                <a:cubicBezTo>
                  <a:pt x="75" y="375"/>
                  <a:pt x="75" y="375"/>
                  <a:pt x="75" y="375"/>
                </a:cubicBezTo>
                <a:cubicBezTo>
                  <a:pt x="75" y="375"/>
                  <a:pt x="75" y="375"/>
                  <a:pt x="75" y="375"/>
                </a:cubicBezTo>
                <a:cubicBezTo>
                  <a:pt x="75" y="375"/>
                  <a:pt x="75" y="375"/>
                  <a:pt x="75" y="375"/>
                </a:cubicBezTo>
                <a:cubicBezTo>
                  <a:pt x="75" y="375"/>
                  <a:pt x="75" y="375"/>
                  <a:pt x="75" y="375"/>
                </a:cubicBezTo>
                <a:cubicBezTo>
                  <a:pt x="75" y="375"/>
                  <a:pt x="75" y="375"/>
                  <a:pt x="75" y="375"/>
                </a:cubicBezTo>
                <a:cubicBezTo>
                  <a:pt x="75" y="375"/>
                  <a:pt x="75" y="375"/>
                  <a:pt x="76" y="375"/>
                </a:cubicBezTo>
                <a:cubicBezTo>
                  <a:pt x="76" y="375"/>
                  <a:pt x="76" y="375"/>
                  <a:pt x="76" y="375"/>
                </a:cubicBezTo>
                <a:cubicBezTo>
                  <a:pt x="76" y="375"/>
                  <a:pt x="76" y="375"/>
                  <a:pt x="76" y="375"/>
                </a:cubicBezTo>
                <a:cubicBezTo>
                  <a:pt x="76" y="375"/>
                  <a:pt x="76" y="375"/>
                  <a:pt x="76" y="375"/>
                </a:cubicBezTo>
                <a:cubicBezTo>
                  <a:pt x="76" y="375"/>
                  <a:pt x="76" y="376"/>
                  <a:pt x="76" y="376"/>
                </a:cubicBezTo>
                <a:cubicBezTo>
                  <a:pt x="76" y="376"/>
                  <a:pt x="76" y="376"/>
                  <a:pt x="76" y="376"/>
                </a:cubicBezTo>
                <a:cubicBezTo>
                  <a:pt x="76" y="376"/>
                  <a:pt x="76" y="376"/>
                  <a:pt x="76" y="376"/>
                </a:cubicBezTo>
                <a:cubicBezTo>
                  <a:pt x="76" y="376"/>
                  <a:pt x="76" y="376"/>
                  <a:pt x="76" y="376"/>
                </a:cubicBezTo>
                <a:cubicBezTo>
                  <a:pt x="76" y="376"/>
                  <a:pt x="76" y="376"/>
                  <a:pt x="77" y="376"/>
                </a:cubicBezTo>
                <a:cubicBezTo>
                  <a:pt x="77" y="376"/>
                  <a:pt x="77" y="376"/>
                  <a:pt x="77" y="376"/>
                </a:cubicBezTo>
                <a:cubicBezTo>
                  <a:pt x="77" y="376"/>
                  <a:pt x="77" y="376"/>
                  <a:pt x="77" y="376"/>
                </a:cubicBezTo>
                <a:cubicBezTo>
                  <a:pt x="77" y="376"/>
                  <a:pt x="77" y="376"/>
                  <a:pt x="77" y="376"/>
                </a:cubicBezTo>
                <a:cubicBezTo>
                  <a:pt x="77" y="376"/>
                  <a:pt x="77" y="376"/>
                  <a:pt x="77" y="376"/>
                </a:cubicBezTo>
                <a:cubicBezTo>
                  <a:pt x="77" y="376"/>
                  <a:pt x="77" y="376"/>
                  <a:pt x="77" y="376"/>
                </a:cubicBezTo>
                <a:cubicBezTo>
                  <a:pt x="77" y="376"/>
                  <a:pt x="77" y="377"/>
                  <a:pt x="77" y="377"/>
                </a:cubicBezTo>
                <a:cubicBezTo>
                  <a:pt x="77" y="377"/>
                  <a:pt x="78" y="377"/>
                  <a:pt x="78" y="377"/>
                </a:cubicBezTo>
                <a:cubicBezTo>
                  <a:pt x="78" y="377"/>
                  <a:pt x="78" y="377"/>
                  <a:pt x="78" y="377"/>
                </a:cubicBezTo>
                <a:cubicBezTo>
                  <a:pt x="78" y="377"/>
                  <a:pt x="78" y="377"/>
                  <a:pt x="78" y="377"/>
                </a:cubicBezTo>
                <a:cubicBezTo>
                  <a:pt x="78" y="377"/>
                  <a:pt x="78" y="377"/>
                  <a:pt x="78" y="377"/>
                </a:cubicBezTo>
                <a:cubicBezTo>
                  <a:pt x="78" y="377"/>
                  <a:pt x="78" y="377"/>
                  <a:pt x="78" y="377"/>
                </a:cubicBezTo>
                <a:cubicBezTo>
                  <a:pt x="78" y="377"/>
                  <a:pt x="78" y="377"/>
                  <a:pt x="78" y="377"/>
                </a:cubicBezTo>
                <a:cubicBezTo>
                  <a:pt x="78"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79" y="378"/>
                  <a:pt x="79" y="378"/>
                </a:cubicBezTo>
                <a:cubicBezTo>
                  <a:pt x="79" y="378"/>
                  <a:pt x="80" y="378"/>
                  <a:pt x="80" y="378"/>
                </a:cubicBezTo>
                <a:cubicBezTo>
                  <a:pt x="80" y="378"/>
                  <a:pt x="80" y="378"/>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0" y="379"/>
                  <a:pt x="80" y="379"/>
                  <a:pt x="80" y="379"/>
                </a:cubicBezTo>
                <a:cubicBezTo>
                  <a:pt x="89" y="386"/>
                  <a:pt x="99" y="393"/>
                  <a:pt x="109" y="399"/>
                </a:cubicBezTo>
                <a:cubicBezTo>
                  <a:pt x="110" y="399"/>
                  <a:pt x="112" y="399"/>
                  <a:pt x="113" y="399"/>
                </a:cubicBezTo>
                <a:cubicBezTo>
                  <a:pt x="115" y="399"/>
                  <a:pt x="118" y="398"/>
                  <a:pt x="119" y="396"/>
                </a:cubicBezTo>
                <a:cubicBezTo>
                  <a:pt x="121" y="392"/>
                  <a:pt x="120" y="388"/>
                  <a:pt x="116" y="386"/>
                </a:cubicBezTo>
                <a:cubicBezTo>
                  <a:pt x="105" y="379"/>
                  <a:pt x="94" y="372"/>
                  <a:pt x="83" y="363"/>
                </a:cubicBezTo>
                <a:cubicBezTo>
                  <a:pt x="82" y="362"/>
                  <a:pt x="80" y="361"/>
                  <a:pt x="79" y="361"/>
                </a:cubicBezTo>
                <a:close/>
                <a:moveTo>
                  <a:pt x="151" y="402"/>
                </a:moveTo>
                <a:cubicBezTo>
                  <a:pt x="148" y="402"/>
                  <a:pt x="145" y="404"/>
                  <a:pt x="144" y="407"/>
                </a:cubicBezTo>
                <a:cubicBezTo>
                  <a:pt x="143" y="410"/>
                  <a:pt x="145" y="414"/>
                  <a:pt x="149" y="416"/>
                </a:cubicBezTo>
                <a:cubicBezTo>
                  <a:pt x="149" y="416"/>
                  <a:pt x="149" y="416"/>
                  <a:pt x="149" y="416"/>
                </a:cubicBezTo>
                <a:cubicBezTo>
                  <a:pt x="149" y="416"/>
                  <a:pt x="149" y="416"/>
                  <a:pt x="149" y="416"/>
                </a:cubicBezTo>
                <a:cubicBezTo>
                  <a:pt x="149" y="416"/>
                  <a:pt x="149" y="416"/>
                  <a:pt x="149" y="416"/>
                </a:cubicBezTo>
                <a:cubicBezTo>
                  <a:pt x="149" y="416"/>
                  <a:pt x="149" y="416"/>
                  <a:pt x="149" y="416"/>
                </a:cubicBezTo>
                <a:cubicBezTo>
                  <a:pt x="150" y="416"/>
                  <a:pt x="150" y="416"/>
                  <a:pt x="150" y="416"/>
                </a:cubicBezTo>
                <a:cubicBezTo>
                  <a:pt x="150" y="416"/>
                  <a:pt x="150" y="416"/>
                  <a:pt x="150" y="416"/>
                </a:cubicBezTo>
                <a:cubicBezTo>
                  <a:pt x="150" y="416"/>
                  <a:pt x="150" y="416"/>
                  <a:pt x="150" y="416"/>
                </a:cubicBezTo>
                <a:cubicBezTo>
                  <a:pt x="150" y="416"/>
                  <a:pt x="150" y="416"/>
                  <a:pt x="150" y="416"/>
                </a:cubicBezTo>
                <a:cubicBezTo>
                  <a:pt x="151" y="416"/>
                  <a:pt x="151" y="416"/>
                  <a:pt x="151" y="416"/>
                </a:cubicBezTo>
                <a:cubicBezTo>
                  <a:pt x="151" y="416"/>
                  <a:pt x="151" y="416"/>
                  <a:pt x="151" y="416"/>
                </a:cubicBezTo>
                <a:cubicBezTo>
                  <a:pt x="151" y="416"/>
                  <a:pt x="152" y="417"/>
                  <a:pt x="152" y="417"/>
                </a:cubicBezTo>
                <a:cubicBezTo>
                  <a:pt x="152" y="417"/>
                  <a:pt x="152" y="417"/>
                  <a:pt x="152" y="417"/>
                </a:cubicBezTo>
                <a:cubicBezTo>
                  <a:pt x="165" y="420"/>
                  <a:pt x="177" y="423"/>
                  <a:pt x="190" y="424"/>
                </a:cubicBezTo>
                <a:cubicBezTo>
                  <a:pt x="190" y="424"/>
                  <a:pt x="190" y="424"/>
                  <a:pt x="190" y="424"/>
                </a:cubicBezTo>
                <a:cubicBezTo>
                  <a:pt x="190" y="424"/>
                  <a:pt x="191" y="424"/>
                  <a:pt x="191" y="424"/>
                </a:cubicBezTo>
                <a:cubicBezTo>
                  <a:pt x="191" y="424"/>
                  <a:pt x="191" y="424"/>
                  <a:pt x="191" y="424"/>
                </a:cubicBezTo>
                <a:cubicBezTo>
                  <a:pt x="191" y="424"/>
                  <a:pt x="191" y="424"/>
                  <a:pt x="191" y="424"/>
                </a:cubicBezTo>
                <a:cubicBezTo>
                  <a:pt x="191" y="424"/>
                  <a:pt x="191" y="424"/>
                  <a:pt x="191" y="424"/>
                </a:cubicBezTo>
                <a:cubicBezTo>
                  <a:pt x="191" y="424"/>
                  <a:pt x="191" y="424"/>
                  <a:pt x="192" y="424"/>
                </a:cubicBezTo>
                <a:cubicBezTo>
                  <a:pt x="195" y="424"/>
                  <a:pt x="199" y="422"/>
                  <a:pt x="199" y="418"/>
                </a:cubicBezTo>
                <a:cubicBezTo>
                  <a:pt x="199" y="414"/>
                  <a:pt x="196" y="410"/>
                  <a:pt x="192" y="410"/>
                </a:cubicBezTo>
                <a:cubicBezTo>
                  <a:pt x="179" y="409"/>
                  <a:pt x="166" y="406"/>
                  <a:pt x="153" y="402"/>
                </a:cubicBezTo>
                <a:cubicBezTo>
                  <a:pt x="152" y="402"/>
                  <a:pt x="152" y="402"/>
                  <a:pt x="151" y="402"/>
                </a:cubicBezTo>
                <a:close/>
                <a:moveTo>
                  <a:pt x="274" y="402"/>
                </a:moveTo>
                <a:cubicBezTo>
                  <a:pt x="273" y="402"/>
                  <a:pt x="273" y="402"/>
                  <a:pt x="272" y="402"/>
                </a:cubicBezTo>
                <a:cubicBezTo>
                  <a:pt x="259" y="406"/>
                  <a:pt x="246" y="409"/>
                  <a:pt x="233" y="410"/>
                </a:cubicBezTo>
                <a:cubicBezTo>
                  <a:pt x="229" y="411"/>
                  <a:pt x="226" y="414"/>
                  <a:pt x="226" y="418"/>
                </a:cubicBezTo>
                <a:cubicBezTo>
                  <a:pt x="227" y="422"/>
                  <a:pt x="230" y="425"/>
                  <a:pt x="233" y="425"/>
                </a:cubicBezTo>
                <a:cubicBezTo>
                  <a:pt x="234" y="425"/>
                  <a:pt x="234" y="425"/>
                  <a:pt x="234" y="424"/>
                </a:cubicBezTo>
                <a:cubicBezTo>
                  <a:pt x="237" y="424"/>
                  <a:pt x="240" y="424"/>
                  <a:pt x="243" y="423"/>
                </a:cubicBezTo>
                <a:cubicBezTo>
                  <a:pt x="243" y="423"/>
                  <a:pt x="243" y="423"/>
                  <a:pt x="243" y="423"/>
                </a:cubicBezTo>
                <a:cubicBezTo>
                  <a:pt x="243" y="423"/>
                  <a:pt x="243"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4" y="423"/>
                </a:cubicBezTo>
                <a:cubicBezTo>
                  <a:pt x="244" y="423"/>
                  <a:pt x="244"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5" y="423"/>
                </a:cubicBezTo>
                <a:cubicBezTo>
                  <a:pt x="245" y="423"/>
                  <a:pt x="245"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6" y="423"/>
                </a:cubicBezTo>
                <a:cubicBezTo>
                  <a:pt x="246" y="423"/>
                  <a:pt x="246"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7" y="423"/>
                </a:cubicBezTo>
                <a:cubicBezTo>
                  <a:pt x="247" y="423"/>
                  <a:pt x="247"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8" y="423"/>
                  <a:pt x="248" y="423"/>
                  <a:pt x="248" y="423"/>
                </a:cubicBezTo>
                <a:cubicBezTo>
                  <a:pt x="249" y="423"/>
                  <a:pt x="249" y="423"/>
                  <a:pt x="249" y="423"/>
                </a:cubicBezTo>
                <a:cubicBezTo>
                  <a:pt x="249" y="423"/>
                  <a:pt x="249" y="423"/>
                  <a:pt x="249" y="423"/>
                </a:cubicBezTo>
                <a:cubicBezTo>
                  <a:pt x="249" y="423"/>
                  <a:pt x="249" y="422"/>
                  <a:pt x="249" y="422"/>
                </a:cubicBezTo>
                <a:cubicBezTo>
                  <a:pt x="249" y="422"/>
                  <a:pt x="249" y="422"/>
                  <a:pt x="249" y="422"/>
                </a:cubicBezTo>
                <a:cubicBezTo>
                  <a:pt x="249" y="422"/>
                  <a:pt x="249" y="422"/>
                  <a:pt x="249" y="422"/>
                </a:cubicBezTo>
                <a:cubicBezTo>
                  <a:pt x="249" y="422"/>
                  <a:pt x="249" y="422"/>
                  <a:pt x="249"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0" y="422"/>
                  <a:pt x="250" y="422"/>
                  <a:pt x="250"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1" y="422"/>
                  <a:pt x="251" y="422"/>
                  <a:pt x="251"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2" y="422"/>
                  <a:pt x="252" y="422"/>
                  <a:pt x="252"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3" y="422"/>
                  <a:pt x="253" y="422"/>
                </a:cubicBezTo>
                <a:cubicBezTo>
                  <a:pt x="253" y="422"/>
                  <a:pt x="254" y="422"/>
                  <a:pt x="254" y="422"/>
                </a:cubicBezTo>
                <a:cubicBezTo>
                  <a:pt x="254" y="422"/>
                  <a:pt x="254" y="422"/>
                  <a:pt x="254" y="422"/>
                </a:cubicBezTo>
                <a:cubicBezTo>
                  <a:pt x="254" y="422"/>
                  <a:pt x="254" y="422"/>
                  <a:pt x="254" y="422"/>
                </a:cubicBezTo>
                <a:cubicBezTo>
                  <a:pt x="254" y="422"/>
                  <a:pt x="254" y="422"/>
                  <a:pt x="254" y="422"/>
                </a:cubicBezTo>
                <a:cubicBezTo>
                  <a:pt x="254" y="422"/>
                  <a:pt x="254" y="422"/>
                  <a:pt x="254" y="422"/>
                </a:cubicBezTo>
                <a:cubicBezTo>
                  <a:pt x="254" y="422"/>
                  <a:pt x="254" y="422"/>
                  <a:pt x="254" y="422"/>
                </a:cubicBezTo>
                <a:cubicBezTo>
                  <a:pt x="254" y="421"/>
                  <a:pt x="255" y="421"/>
                  <a:pt x="255" y="421"/>
                </a:cubicBezTo>
                <a:cubicBezTo>
                  <a:pt x="255" y="421"/>
                  <a:pt x="255" y="421"/>
                  <a:pt x="255" y="421"/>
                </a:cubicBezTo>
                <a:cubicBezTo>
                  <a:pt x="255" y="421"/>
                  <a:pt x="255" y="421"/>
                  <a:pt x="255" y="421"/>
                </a:cubicBezTo>
                <a:cubicBezTo>
                  <a:pt x="255" y="421"/>
                  <a:pt x="255" y="421"/>
                  <a:pt x="255" y="421"/>
                </a:cubicBezTo>
                <a:cubicBezTo>
                  <a:pt x="255" y="421"/>
                  <a:pt x="255" y="421"/>
                  <a:pt x="255" y="421"/>
                </a:cubicBezTo>
                <a:cubicBezTo>
                  <a:pt x="255" y="421"/>
                  <a:pt x="255" y="421"/>
                  <a:pt x="255" y="421"/>
                </a:cubicBezTo>
                <a:cubicBezTo>
                  <a:pt x="255" y="421"/>
                  <a:pt x="256" y="421"/>
                  <a:pt x="256" y="421"/>
                </a:cubicBezTo>
                <a:cubicBezTo>
                  <a:pt x="256" y="421"/>
                  <a:pt x="256" y="421"/>
                  <a:pt x="256" y="421"/>
                </a:cubicBezTo>
                <a:cubicBezTo>
                  <a:pt x="263" y="420"/>
                  <a:pt x="270" y="418"/>
                  <a:pt x="276" y="416"/>
                </a:cubicBezTo>
                <a:cubicBezTo>
                  <a:pt x="280" y="415"/>
                  <a:pt x="282" y="411"/>
                  <a:pt x="281" y="407"/>
                </a:cubicBezTo>
                <a:cubicBezTo>
                  <a:pt x="280" y="404"/>
                  <a:pt x="277" y="402"/>
                  <a:pt x="274" y="402"/>
                </a:cubicBezTo>
                <a:close/>
                <a:moveTo>
                  <a:pt x="347" y="362"/>
                </a:moveTo>
                <a:cubicBezTo>
                  <a:pt x="345" y="362"/>
                  <a:pt x="343" y="362"/>
                  <a:pt x="342" y="364"/>
                </a:cubicBezTo>
                <a:cubicBezTo>
                  <a:pt x="332" y="372"/>
                  <a:pt x="321" y="380"/>
                  <a:pt x="309" y="387"/>
                </a:cubicBezTo>
                <a:cubicBezTo>
                  <a:pt x="305" y="388"/>
                  <a:pt x="304" y="393"/>
                  <a:pt x="306" y="396"/>
                </a:cubicBezTo>
                <a:cubicBezTo>
                  <a:pt x="307" y="399"/>
                  <a:pt x="310" y="400"/>
                  <a:pt x="312" y="400"/>
                </a:cubicBezTo>
                <a:cubicBezTo>
                  <a:pt x="314" y="400"/>
                  <a:pt x="315" y="400"/>
                  <a:pt x="316" y="399"/>
                </a:cubicBezTo>
                <a:cubicBezTo>
                  <a:pt x="325" y="394"/>
                  <a:pt x="333" y="389"/>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2" y="382"/>
                  <a:pt x="342" y="382"/>
                </a:cubicBezTo>
                <a:cubicBezTo>
                  <a:pt x="342" y="382"/>
                  <a:pt x="343" y="382"/>
                  <a:pt x="343" y="382"/>
                </a:cubicBezTo>
                <a:cubicBezTo>
                  <a:pt x="343" y="382"/>
                  <a:pt x="343" y="382"/>
                  <a:pt x="343" y="382"/>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3" y="381"/>
                  <a:pt x="343" y="381"/>
                  <a:pt x="343" y="381"/>
                </a:cubicBezTo>
                <a:cubicBezTo>
                  <a:pt x="344" y="381"/>
                  <a:pt x="344" y="381"/>
                  <a:pt x="344" y="381"/>
                </a:cubicBezTo>
                <a:cubicBezTo>
                  <a:pt x="344" y="381"/>
                  <a:pt x="344" y="381"/>
                  <a:pt x="344" y="381"/>
                </a:cubicBezTo>
                <a:cubicBezTo>
                  <a:pt x="344" y="381"/>
                  <a:pt x="344" y="381"/>
                  <a:pt x="344" y="381"/>
                </a:cubicBezTo>
                <a:cubicBezTo>
                  <a:pt x="344" y="381"/>
                  <a:pt x="344" y="381"/>
                  <a:pt x="344" y="381"/>
                </a:cubicBezTo>
                <a:cubicBezTo>
                  <a:pt x="344" y="380"/>
                  <a:pt x="344" y="380"/>
                  <a:pt x="344" y="380"/>
                </a:cubicBezTo>
                <a:cubicBezTo>
                  <a:pt x="344" y="380"/>
                  <a:pt x="344" y="380"/>
                  <a:pt x="344" y="380"/>
                </a:cubicBezTo>
                <a:cubicBezTo>
                  <a:pt x="344" y="380"/>
                  <a:pt x="344" y="380"/>
                  <a:pt x="344" y="380"/>
                </a:cubicBezTo>
                <a:cubicBezTo>
                  <a:pt x="344" y="380"/>
                  <a:pt x="344" y="380"/>
                  <a:pt x="345" y="380"/>
                </a:cubicBezTo>
                <a:cubicBezTo>
                  <a:pt x="345" y="380"/>
                  <a:pt x="345" y="380"/>
                  <a:pt x="345" y="380"/>
                </a:cubicBezTo>
                <a:cubicBezTo>
                  <a:pt x="345" y="380"/>
                  <a:pt x="346" y="379"/>
                  <a:pt x="346" y="379"/>
                </a:cubicBezTo>
                <a:cubicBezTo>
                  <a:pt x="346" y="379"/>
                  <a:pt x="346" y="379"/>
                  <a:pt x="346" y="379"/>
                </a:cubicBezTo>
                <a:cubicBezTo>
                  <a:pt x="346" y="379"/>
                  <a:pt x="346" y="379"/>
                  <a:pt x="347" y="378"/>
                </a:cubicBezTo>
                <a:cubicBezTo>
                  <a:pt x="347" y="378"/>
                  <a:pt x="347" y="378"/>
                  <a:pt x="347" y="378"/>
                </a:cubicBezTo>
                <a:cubicBezTo>
                  <a:pt x="348" y="377"/>
                  <a:pt x="350" y="376"/>
                  <a:pt x="351" y="375"/>
                </a:cubicBezTo>
                <a:cubicBezTo>
                  <a:pt x="354" y="372"/>
                  <a:pt x="355" y="367"/>
                  <a:pt x="352" y="364"/>
                </a:cubicBezTo>
                <a:cubicBezTo>
                  <a:pt x="351" y="363"/>
                  <a:pt x="349" y="362"/>
                  <a:pt x="347" y="362"/>
                </a:cubicBezTo>
                <a:close/>
                <a:moveTo>
                  <a:pt x="398" y="297"/>
                </a:moveTo>
                <a:cubicBezTo>
                  <a:pt x="395" y="297"/>
                  <a:pt x="392" y="298"/>
                  <a:pt x="391" y="301"/>
                </a:cubicBezTo>
                <a:cubicBezTo>
                  <a:pt x="385" y="313"/>
                  <a:pt x="378" y="324"/>
                  <a:pt x="370" y="335"/>
                </a:cubicBezTo>
                <a:cubicBezTo>
                  <a:pt x="367" y="338"/>
                  <a:pt x="368" y="342"/>
                  <a:pt x="371" y="345"/>
                </a:cubicBezTo>
                <a:cubicBezTo>
                  <a:pt x="372" y="346"/>
                  <a:pt x="374" y="346"/>
                  <a:pt x="375" y="346"/>
                </a:cubicBezTo>
                <a:cubicBezTo>
                  <a:pt x="377" y="346"/>
                  <a:pt x="380" y="345"/>
                  <a:pt x="381" y="343"/>
                </a:cubicBezTo>
                <a:cubicBezTo>
                  <a:pt x="381" y="343"/>
                  <a:pt x="381" y="343"/>
                  <a:pt x="381" y="343"/>
                </a:cubicBezTo>
                <a:cubicBezTo>
                  <a:pt x="381" y="343"/>
                  <a:pt x="381" y="343"/>
                  <a:pt x="381" y="343"/>
                </a:cubicBezTo>
                <a:cubicBezTo>
                  <a:pt x="381" y="343"/>
                  <a:pt x="381" y="343"/>
                  <a:pt x="381" y="343"/>
                </a:cubicBezTo>
                <a:cubicBezTo>
                  <a:pt x="381" y="343"/>
                  <a:pt x="381" y="343"/>
                  <a:pt x="381" y="343"/>
                </a:cubicBezTo>
                <a:cubicBezTo>
                  <a:pt x="381" y="343"/>
                  <a:pt x="382" y="343"/>
                  <a:pt x="382" y="343"/>
                </a:cubicBezTo>
                <a:cubicBezTo>
                  <a:pt x="382" y="343"/>
                  <a:pt x="382" y="343"/>
                  <a:pt x="382" y="343"/>
                </a:cubicBezTo>
                <a:cubicBezTo>
                  <a:pt x="382" y="343"/>
                  <a:pt x="382" y="343"/>
                  <a:pt x="382" y="343"/>
                </a:cubicBezTo>
                <a:cubicBezTo>
                  <a:pt x="382" y="343"/>
                  <a:pt x="382" y="343"/>
                  <a:pt x="382" y="343"/>
                </a:cubicBezTo>
                <a:cubicBezTo>
                  <a:pt x="382" y="342"/>
                  <a:pt x="382" y="342"/>
                  <a:pt x="382" y="342"/>
                </a:cubicBezTo>
                <a:cubicBezTo>
                  <a:pt x="382" y="342"/>
                  <a:pt x="382" y="342"/>
                  <a:pt x="382" y="342"/>
                </a:cubicBezTo>
                <a:cubicBezTo>
                  <a:pt x="390" y="331"/>
                  <a:pt x="398" y="319"/>
                  <a:pt x="404" y="307"/>
                </a:cubicBezTo>
                <a:cubicBezTo>
                  <a:pt x="406" y="303"/>
                  <a:pt x="404" y="299"/>
                  <a:pt x="401" y="297"/>
                </a:cubicBezTo>
                <a:cubicBezTo>
                  <a:pt x="400" y="297"/>
                  <a:pt x="399" y="297"/>
                  <a:pt x="398" y="297"/>
                </a:cubicBezTo>
                <a:close/>
                <a:moveTo>
                  <a:pt x="419" y="217"/>
                </a:moveTo>
                <a:cubicBezTo>
                  <a:pt x="415" y="217"/>
                  <a:pt x="412" y="220"/>
                  <a:pt x="411" y="223"/>
                </a:cubicBezTo>
                <a:cubicBezTo>
                  <a:pt x="411" y="237"/>
                  <a:pt x="409" y="250"/>
                  <a:pt x="405" y="263"/>
                </a:cubicBezTo>
                <a:cubicBezTo>
                  <a:pt x="404" y="267"/>
                  <a:pt x="406" y="271"/>
                  <a:pt x="410" y="272"/>
                </a:cubicBezTo>
                <a:cubicBezTo>
                  <a:pt x="411" y="272"/>
                  <a:pt x="412" y="272"/>
                  <a:pt x="412" y="272"/>
                </a:cubicBezTo>
                <a:cubicBezTo>
                  <a:pt x="415" y="272"/>
                  <a:pt x="418" y="270"/>
                  <a:pt x="419" y="267"/>
                </a:cubicBezTo>
                <a:cubicBezTo>
                  <a:pt x="423" y="253"/>
                  <a:pt x="425" y="239"/>
                  <a:pt x="426" y="224"/>
                </a:cubicBezTo>
                <a:cubicBezTo>
                  <a:pt x="426" y="220"/>
                  <a:pt x="423" y="217"/>
                  <a:pt x="419" y="217"/>
                </a:cubicBezTo>
                <a:cubicBezTo>
                  <a:pt x="419" y="217"/>
                  <a:pt x="419" y="217"/>
                  <a:pt x="419" y="217"/>
                </a:cubicBezTo>
                <a:close/>
                <a:moveTo>
                  <a:pt x="406" y="135"/>
                </a:moveTo>
                <a:cubicBezTo>
                  <a:pt x="406" y="135"/>
                  <a:pt x="405" y="135"/>
                  <a:pt x="404" y="135"/>
                </a:cubicBezTo>
                <a:cubicBezTo>
                  <a:pt x="400" y="137"/>
                  <a:pt x="398" y="141"/>
                  <a:pt x="400" y="144"/>
                </a:cubicBezTo>
                <a:cubicBezTo>
                  <a:pt x="404" y="157"/>
                  <a:pt x="408" y="170"/>
                  <a:pt x="409" y="183"/>
                </a:cubicBezTo>
                <a:cubicBezTo>
                  <a:pt x="410" y="187"/>
                  <a:pt x="413" y="189"/>
                  <a:pt x="417" y="189"/>
                </a:cubicBezTo>
                <a:cubicBezTo>
                  <a:pt x="417" y="189"/>
                  <a:pt x="417" y="189"/>
                  <a:pt x="418" y="189"/>
                </a:cubicBezTo>
                <a:cubicBezTo>
                  <a:pt x="422" y="189"/>
                  <a:pt x="424" y="185"/>
                  <a:pt x="424" y="181"/>
                </a:cubicBezTo>
                <a:cubicBezTo>
                  <a:pt x="422" y="169"/>
                  <a:pt x="419" y="157"/>
                  <a:pt x="415" y="146"/>
                </a:cubicBezTo>
                <a:cubicBezTo>
                  <a:pt x="415" y="146"/>
                  <a:pt x="415" y="146"/>
                  <a:pt x="415" y="146"/>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5"/>
                  <a:pt x="415" y="145"/>
                  <a:pt x="415" y="145"/>
                </a:cubicBezTo>
                <a:cubicBezTo>
                  <a:pt x="415" y="144"/>
                  <a:pt x="415" y="144"/>
                  <a:pt x="415" y="144"/>
                </a:cubicBezTo>
                <a:cubicBezTo>
                  <a:pt x="415" y="144"/>
                  <a:pt x="415" y="144"/>
                  <a:pt x="415" y="144"/>
                </a:cubicBezTo>
                <a:cubicBezTo>
                  <a:pt x="415" y="144"/>
                  <a:pt x="415" y="144"/>
                  <a:pt x="415" y="144"/>
                </a:cubicBezTo>
                <a:cubicBezTo>
                  <a:pt x="415" y="144"/>
                  <a:pt x="415" y="144"/>
                  <a:pt x="415" y="144"/>
                </a:cubicBezTo>
                <a:cubicBezTo>
                  <a:pt x="415" y="144"/>
                  <a:pt x="415" y="144"/>
                  <a:pt x="415" y="144"/>
                </a:cubicBezTo>
                <a:cubicBezTo>
                  <a:pt x="415" y="144"/>
                  <a:pt x="415" y="144"/>
                  <a:pt x="415" y="144"/>
                </a:cubicBezTo>
                <a:cubicBezTo>
                  <a:pt x="415" y="144"/>
                  <a:pt x="415" y="143"/>
                  <a:pt x="415" y="143"/>
                </a:cubicBezTo>
                <a:cubicBezTo>
                  <a:pt x="415"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3"/>
                  <a:pt x="414" y="143"/>
                  <a:pt x="414" y="143"/>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2"/>
                  <a:pt x="414" y="142"/>
                </a:cubicBezTo>
                <a:cubicBezTo>
                  <a:pt x="414" y="142"/>
                  <a:pt x="414" y="141"/>
                  <a:pt x="414" y="141"/>
                </a:cubicBezTo>
                <a:cubicBezTo>
                  <a:pt x="414" y="141"/>
                  <a:pt x="414" y="141"/>
                  <a:pt x="414" y="141"/>
                </a:cubicBezTo>
                <a:cubicBezTo>
                  <a:pt x="414" y="141"/>
                  <a:pt x="413" y="140"/>
                  <a:pt x="413" y="139"/>
                </a:cubicBezTo>
                <a:cubicBezTo>
                  <a:pt x="412" y="137"/>
                  <a:pt x="409" y="135"/>
                  <a:pt x="406" y="135"/>
                </a:cubicBezTo>
                <a:close/>
                <a:moveTo>
                  <a:pt x="363" y="64"/>
                </a:moveTo>
                <a:cubicBezTo>
                  <a:pt x="361" y="64"/>
                  <a:pt x="359" y="65"/>
                  <a:pt x="358" y="66"/>
                </a:cubicBezTo>
                <a:cubicBezTo>
                  <a:pt x="355" y="69"/>
                  <a:pt x="355" y="74"/>
                  <a:pt x="358" y="76"/>
                </a:cubicBezTo>
                <a:cubicBezTo>
                  <a:pt x="367" y="86"/>
                  <a:pt x="375" y="97"/>
                  <a:pt x="382" y="108"/>
                </a:cubicBezTo>
                <a:cubicBezTo>
                  <a:pt x="383" y="110"/>
                  <a:pt x="386" y="112"/>
                  <a:pt x="388" y="112"/>
                </a:cubicBezTo>
                <a:cubicBezTo>
                  <a:pt x="389" y="112"/>
                  <a:pt x="391" y="111"/>
                  <a:pt x="392" y="111"/>
                </a:cubicBezTo>
                <a:cubicBezTo>
                  <a:pt x="395" y="109"/>
                  <a:pt x="396" y="104"/>
                  <a:pt x="394" y="101"/>
                </a:cubicBezTo>
                <a:cubicBezTo>
                  <a:pt x="387" y="88"/>
                  <a:pt x="378" y="77"/>
                  <a:pt x="368" y="67"/>
                </a:cubicBezTo>
                <a:cubicBezTo>
                  <a:pt x="367" y="65"/>
                  <a:pt x="365" y="64"/>
                  <a:pt x="363" y="64"/>
                </a:cubicBezTo>
                <a:close/>
                <a:moveTo>
                  <a:pt x="295" y="17"/>
                </a:moveTo>
                <a:cubicBezTo>
                  <a:pt x="292" y="17"/>
                  <a:pt x="290" y="18"/>
                  <a:pt x="289" y="21"/>
                </a:cubicBezTo>
                <a:cubicBezTo>
                  <a:pt x="287" y="25"/>
                  <a:pt x="289" y="29"/>
                  <a:pt x="292" y="30"/>
                </a:cubicBezTo>
                <a:cubicBezTo>
                  <a:pt x="305" y="36"/>
                  <a:pt x="316" y="42"/>
                  <a:pt x="327" y="50"/>
                </a:cubicBezTo>
                <a:cubicBezTo>
                  <a:pt x="329" y="51"/>
                  <a:pt x="330" y="51"/>
                  <a:pt x="331" y="51"/>
                </a:cubicBezTo>
                <a:cubicBezTo>
                  <a:pt x="334" y="51"/>
                  <a:pt x="336" y="50"/>
                  <a:pt x="337" y="48"/>
                </a:cubicBezTo>
                <a:cubicBezTo>
                  <a:pt x="340" y="45"/>
                  <a:pt x="339" y="41"/>
                  <a:pt x="336" y="38"/>
                </a:cubicBezTo>
                <a:cubicBezTo>
                  <a:pt x="331" y="35"/>
                  <a:pt x="327" y="32"/>
                  <a:pt x="322" y="30"/>
                </a:cubicBezTo>
                <a:cubicBezTo>
                  <a:pt x="322" y="30"/>
                  <a:pt x="322" y="30"/>
                  <a:pt x="322" y="30"/>
                </a:cubicBezTo>
                <a:cubicBezTo>
                  <a:pt x="322" y="30"/>
                  <a:pt x="322" y="30"/>
                  <a:pt x="322" y="30"/>
                </a:cubicBezTo>
                <a:cubicBezTo>
                  <a:pt x="322" y="30"/>
                  <a:pt x="322" y="30"/>
                  <a:pt x="322" y="30"/>
                </a:cubicBezTo>
                <a:cubicBezTo>
                  <a:pt x="322" y="30"/>
                  <a:pt x="322" y="30"/>
                  <a:pt x="322" y="29"/>
                </a:cubicBezTo>
                <a:cubicBezTo>
                  <a:pt x="322" y="29"/>
                  <a:pt x="322" y="29"/>
                  <a:pt x="322" y="29"/>
                </a:cubicBezTo>
                <a:cubicBezTo>
                  <a:pt x="322" y="29"/>
                  <a:pt x="322" y="29"/>
                  <a:pt x="322" y="29"/>
                </a:cubicBezTo>
                <a:cubicBezTo>
                  <a:pt x="322" y="29"/>
                  <a:pt x="322" y="29"/>
                  <a:pt x="322"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1" y="29"/>
                </a:cubicBezTo>
                <a:cubicBezTo>
                  <a:pt x="321" y="29"/>
                  <a:pt x="321" y="29"/>
                  <a:pt x="320" y="29"/>
                </a:cubicBezTo>
                <a:cubicBezTo>
                  <a:pt x="320" y="29"/>
                  <a:pt x="320" y="29"/>
                  <a:pt x="320" y="29"/>
                </a:cubicBezTo>
                <a:cubicBezTo>
                  <a:pt x="320" y="29"/>
                  <a:pt x="320" y="29"/>
                  <a:pt x="320" y="29"/>
                </a:cubicBezTo>
                <a:cubicBezTo>
                  <a:pt x="320" y="28"/>
                  <a:pt x="320" y="28"/>
                  <a:pt x="320" y="28"/>
                </a:cubicBezTo>
                <a:cubicBezTo>
                  <a:pt x="320" y="28"/>
                  <a:pt x="320" y="28"/>
                  <a:pt x="320" y="28"/>
                </a:cubicBezTo>
                <a:cubicBezTo>
                  <a:pt x="320" y="28"/>
                  <a:pt x="320" y="28"/>
                  <a:pt x="320" y="28"/>
                </a:cubicBezTo>
                <a:cubicBezTo>
                  <a:pt x="320" y="28"/>
                  <a:pt x="320" y="28"/>
                  <a:pt x="320" y="28"/>
                </a:cubicBezTo>
                <a:cubicBezTo>
                  <a:pt x="320" y="28"/>
                  <a:pt x="320" y="28"/>
                  <a:pt x="320" y="28"/>
                </a:cubicBezTo>
                <a:cubicBezTo>
                  <a:pt x="320" y="28"/>
                  <a:pt x="319" y="28"/>
                  <a:pt x="319" y="28"/>
                </a:cubicBezTo>
                <a:cubicBezTo>
                  <a:pt x="319" y="28"/>
                  <a:pt x="319" y="28"/>
                  <a:pt x="319" y="28"/>
                </a:cubicBezTo>
                <a:cubicBezTo>
                  <a:pt x="319" y="28"/>
                  <a:pt x="319" y="28"/>
                  <a:pt x="319" y="28"/>
                </a:cubicBezTo>
                <a:cubicBezTo>
                  <a:pt x="319" y="28"/>
                  <a:pt x="319" y="28"/>
                  <a:pt x="319" y="28"/>
                </a:cubicBezTo>
                <a:cubicBezTo>
                  <a:pt x="318" y="27"/>
                  <a:pt x="318" y="27"/>
                  <a:pt x="317" y="27"/>
                </a:cubicBezTo>
                <a:cubicBezTo>
                  <a:pt x="317" y="27"/>
                  <a:pt x="317" y="27"/>
                  <a:pt x="317" y="27"/>
                </a:cubicBezTo>
                <a:cubicBezTo>
                  <a:pt x="317" y="27"/>
                  <a:pt x="317" y="27"/>
                  <a:pt x="317" y="27"/>
                </a:cubicBezTo>
                <a:cubicBezTo>
                  <a:pt x="317" y="27"/>
                  <a:pt x="317" y="27"/>
                  <a:pt x="317" y="27"/>
                </a:cubicBezTo>
                <a:cubicBezTo>
                  <a:pt x="317" y="27"/>
                  <a:pt x="317" y="27"/>
                  <a:pt x="317" y="26"/>
                </a:cubicBezTo>
                <a:cubicBezTo>
                  <a:pt x="317" y="26"/>
                  <a:pt x="317" y="26"/>
                  <a:pt x="317"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6" y="26"/>
                </a:cubicBezTo>
                <a:cubicBezTo>
                  <a:pt x="316" y="26"/>
                  <a:pt x="316" y="26"/>
                  <a:pt x="315" y="26"/>
                </a:cubicBezTo>
                <a:cubicBezTo>
                  <a:pt x="315" y="26"/>
                  <a:pt x="315" y="26"/>
                  <a:pt x="315" y="26"/>
                </a:cubicBezTo>
                <a:cubicBezTo>
                  <a:pt x="315" y="26"/>
                  <a:pt x="315" y="26"/>
                  <a:pt x="315" y="26"/>
                </a:cubicBezTo>
                <a:cubicBezTo>
                  <a:pt x="315" y="26"/>
                  <a:pt x="315" y="26"/>
                  <a:pt x="315" y="26"/>
                </a:cubicBezTo>
                <a:cubicBezTo>
                  <a:pt x="315" y="26"/>
                  <a:pt x="315" y="26"/>
                  <a:pt x="315" y="26"/>
                </a:cubicBezTo>
                <a:cubicBezTo>
                  <a:pt x="315" y="26"/>
                  <a:pt x="315" y="25"/>
                  <a:pt x="315" y="25"/>
                </a:cubicBezTo>
                <a:cubicBezTo>
                  <a:pt x="315" y="25"/>
                  <a:pt x="315" y="25"/>
                  <a:pt x="315" y="25"/>
                </a:cubicBezTo>
                <a:cubicBezTo>
                  <a:pt x="315" y="25"/>
                  <a:pt x="315"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4" y="25"/>
                </a:cubicBezTo>
                <a:cubicBezTo>
                  <a:pt x="314" y="25"/>
                  <a:pt x="314" y="25"/>
                  <a:pt x="313" y="25"/>
                </a:cubicBezTo>
                <a:cubicBezTo>
                  <a:pt x="313" y="25"/>
                  <a:pt x="313" y="25"/>
                  <a:pt x="313" y="25"/>
                </a:cubicBezTo>
                <a:cubicBezTo>
                  <a:pt x="313" y="25"/>
                  <a:pt x="313" y="25"/>
                  <a:pt x="313" y="25"/>
                </a:cubicBezTo>
                <a:cubicBezTo>
                  <a:pt x="313" y="25"/>
                  <a:pt x="313" y="25"/>
                  <a:pt x="313" y="25"/>
                </a:cubicBezTo>
                <a:cubicBezTo>
                  <a:pt x="313" y="24"/>
                  <a:pt x="313" y="24"/>
                  <a:pt x="313" y="24"/>
                </a:cubicBezTo>
                <a:cubicBezTo>
                  <a:pt x="313" y="24"/>
                  <a:pt x="313" y="24"/>
                  <a:pt x="313" y="24"/>
                </a:cubicBezTo>
                <a:cubicBezTo>
                  <a:pt x="313" y="24"/>
                  <a:pt x="313" y="24"/>
                  <a:pt x="313" y="24"/>
                </a:cubicBezTo>
                <a:cubicBezTo>
                  <a:pt x="313" y="24"/>
                  <a:pt x="312" y="24"/>
                  <a:pt x="312" y="24"/>
                </a:cubicBezTo>
                <a:cubicBezTo>
                  <a:pt x="312" y="24"/>
                  <a:pt x="312" y="24"/>
                  <a:pt x="312" y="24"/>
                </a:cubicBezTo>
                <a:cubicBezTo>
                  <a:pt x="312" y="24"/>
                  <a:pt x="312" y="24"/>
                  <a:pt x="312" y="24"/>
                </a:cubicBezTo>
                <a:cubicBezTo>
                  <a:pt x="312" y="24"/>
                  <a:pt x="312" y="24"/>
                  <a:pt x="312" y="24"/>
                </a:cubicBezTo>
                <a:cubicBezTo>
                  <a:pt x="312" y="24"/>
                  <a:pt x="312" y="24"/>
                  <a:pt x="311" y="24"/>
                </a:cubicBezTo>
                <a:cubicBezTo>
                  <a:pt x="311" y="24"/>
                  <a:pt x="311" y="24"/>
                  <a:pt x="311" y="24"/>
                </a:cubicBezTo>
                <a:cubicBezTo>
                  <a:pt x="311" y="24"/>
                  <a:pt x="311" y="24"/>
                  <a:pt x="311" y="24"/>
                </a:cubicBezTo>
                <a:cubicBezTo>
                  <a:pt x="311" y="24"/>
                  <a:pt x="311" y="23"/>
                  <a:pt x="311" y="23"/>
                </a:cubicBezTo>
                <a:cubicBezTo>
                  <a:pt x="311" y="23"/>
                  <a:pt x="311" y="23"/>
                  <a:pt x="311" y="23"/>
                </a:cubicBezTo>
                <a:cubicBezTo>
                  <a:pt x="311" y="23"/>
                  <a:pt x="311" y="23"/>
                  <a:pt x="311" y="23"/>
                </a:cubicBezTo>
                <a:cubicBezTo>
                  <a:pt x="311" y="23"/>
                  <a:pt x="311" y="23"/>
                  <a:pt x="311" y="23"/>
                </a:cubicBezTo>
                <a:cubicBezTo>
                  <a:pt x="311"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09" y="23"/>
                  <a:pt x="309" y="23"/>
                  <a:pt x="309" y="23"/>
                </a:cubicBezTo>
                <a:cubicBezTo>
                  <a:pt x="309" y="23"/>
                  <a:pt x="309" y="23"/>
                  <a:pt x="309" y="23"/>
                </a:cubicBezTo>
                <a:cubicBezTo>
                  <a:pt x="309" y="23"/>
                  <a:pt x="309" y="22"/>
                  <a:pt x="309" y="22"/>
                </a:cubicBezTo>
                <a:cubicBezTo>
                  <a:pt x="309" y="22"/>
                  <a:pt x="309" y="22"/>
                  <a:pt x="309" y="22"/>
                </a:cubicBezTo>
                <a:cubicBezTo>
                  <a:pt x="309" y="22"/>
                  <a:pt x="309" y="22"/>
                  <a:pt x="309" y="22"/>
                </a:cubicBezTo>
                <a:cubicBezTo>
                  <a:pt x="309" y="22"/>
                  <a:pt x="309" y="22"/>
                  <a:pt x="309" y="22"/>
                </a:cubicBezTo>
                <a:cubicBezTo>
                  <a:pt x="309" y="22"/>
                  <a:pt x="309"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8" y="22"/>
                </a:cubicBezTo>
                <a:cubicBezTo>
                  <a:pt x="308" y="22"/>
                  <a:pt x="308" y="22"/>
                  <a:pt x="307" y="22"/>
                </a:cubicBezTo>
                <a:cubicBezTo>
                  <a:pt x="307" y="22"/>
                  <a:pt x="307" y="22"/>
                  <a:pt x="307" y="22"/>
                </a:cubicBezTo>
                <a:cubicBezTo>
                  <a:pt x="307" y="22"/>
                  <a:pt x="307" y="22"/>
                  <a:pt x="307" y="22"/>
                </a:cubicBezTo>
                <a:cubicBezTo>
                  <a:pt x="307" y="21"/>
                  <a:pt x="307" y="21"/>
                  <a:pt x="307" y="21"/>
                </a:cubicBezTo>
                <a:cubicBezTo>
                  <a:pt x="307" y="21"/>
                  <a:pt x="307" y="21"/>
                  <a:pt x="307" y="21"/>
                </a:cubicBezTo>
                <a:cubicBezTo>
                  <a:pt x="307" y="21"/>
                  <a:pt x="307" y="21"/>
                  <a:pt x="307" y="21"/>
                </a:cubicBezTo>
                <a:cubicBezTo>
                  <a:pt x="307" y="21"/>
                  <a:pt x="307" y="21"/>
                  <a:pt x="307" y="21"/>
                </a:cubicBezTo>
                <a:cubicBezTo>
                  <a:pt x="306" y="21"/>
                  <a:pt x="305" y="20"/>
                  <a:pt x="304" y="20"/>
                </a:cubicBezTo>
                <a:cubicBezTo>
                  <a:pt x="304" y="20"/>
                  <a:pt x="304" y="20"/>
                  <a:pt x="304" y="20"/>
                </a:cubicBezTo>
                <a:cubicBezTo>
                  <a:pt x="304" y="20"/>
                  <a:pt x="304" y="20"/>
                  <a:pt x="304" y="20"/>
                </a:cubicBezTo>
                <a:cubicBezTo>
                  <a:pt x="304" y="20"/>
                  <a:pt x="304" y="20"/>
                  <a:pt x="304" y="20"/>
                </a:cubicBezTo>
                <a:cubicBezTo>
                  <a:pt x="303" y="20"/>
                  <a:pt x="303" y="20"/>
                  <a:pt x="303" y="20"/>
                </a:cubicBezTo>
                <a:cubicBezTo>
                  <a:pt x="303" y="20"/>
                  <a:pt x="303" y="20"/>
                  <a:pt x="303" y="20"/>
                </a:cubicBezTo>
                <a:cubicBezTo>
                  <a:pt x="303" y="20"/>
                  <a:pt x="303" y="20"/>
                  <a:pt x="303" y="19"/>
                </a:cubicBezTo>
                <a:cubicBezTo>
                  <a:pt x="303" y="19"/>
                  <a:pt x="303" y="19"/>
                  <a:pt x="303" y="19"/>
                </a:cubicBezTo>
                <a:cubicBezTo>
                  <a:pt x="303" y="19"/>
                  <a:pt x="303" y="19"/>
                  <a:pt x="303" y="19"/>
                </a:cubicBezTo>
                <a:cubicBezTo>
                  <a:pt x="303" y="19"/>
                  <a:pt x="303" y="19"/>
                  <a:pt x="303" y="19"/>
                </a:cubicBezTo>
                <a:cubicBezTo>
                  <a:pt x="303"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2" y="19"/>
                </a:cubicBezTo>
                <a:cubicBezTo>
                  <a:pt x="302" y="19"/>
                  <a:pt x="302" y="19"/>
                  <a:pt x="301" y="19"/>
                </a:cubicBezTo>
                <a:cubicBezTo>
                  <a:pt x="301" y="19"/>
                  <a:pt x="301" y="19"/>
                  <a:pt x="301" y="19"/>
                </a:cubicBezTo>
                <a:cubicBezTo>
                  <a:pt x="301" y="19"/>
                  <a:pt x="301" y="19"/>
                  <a:pt x="301" y="19"/>
                </a:cubicBezTo>
                <a:cubicBezTo>
                  <a:pt x="301" y="19"/>
                  <a:pt x="301" y="19"/>
                  <a:pt x="301" y="19"/>
                </a:cubicBezTo>
                <a:cubicBezTo>
                  <a:pt x="300" y="18"/>
                  <a:pt x="299" y="18"/>
                  <a:pt x="298" y="17"/>
                </a:cubicBezTo>
                <a:cubicBezTo>
                  <a:pt x="297" y="17"/>
                  <a:pt x="296" y="17"/>
                  <a:pt x="295" y="17"/>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9" name="Freeform 11"/>
          <p:cNvSpPr>
            <a:spLocks/>
          </p:cNvSpPr>
          <p:nvPr/>
        </p:nvSpPr>
        <p:spPr bwMode="auto">
          <a:xfrm>
            <a:off x="1092444" y="2694972"/>
            <a:ext cx="1618965" cy="794086"/>
          </a:xfrm>
          <a:custGeom>
            <a:avLst/>
            <a:gdLst>
              <a:gd name="T0" fmla="*/ 160 w 872"/>
              <a:gd name="T1" fmla="*/ 435 h 435"/>
              <a:gd name="T2" fmla="*/ 241 w 872"/>
              <a:gd name="T3" fmla="*/ 241 h 435"/>
              <a:gd name="T4" fmla="*/ 436 w 872"/>
              <a:gd name="T5" fmla="*/ 160 h 435"/>
              <a:gd name="T6" fmla="*/ 632 w 872"/>
              <a:gd name="T7" fmla="*/ 241 h 435"/>
              <a:gd name="T8" fmla="*/ 712 w 872"/>
              <a:gd name="T9" fmla="*/ 435 h 435"/>
              <a:gd name="T10" fmla="*/ 872 w 872"/>
              <a:gd name="T11" fmla="*/ 435 h 435"/>
              <a:gd name="T12" fmla="*/ 436 w 872"/>
              <a:gd name="T13" fmla="*/ 0 h 435"/>
              <a:gd name="T14" fmla="*/ 0 w 872"/>
              <a:gd name="T15" fmla="*/ 435 h 435"/>
              <a:gd name="T16" fmla="*/ 160 w 872"/>
              <a:gd name="T17"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435">
                <a:moveTo>
                  <a:pt x="160" y="435"/>
                </a:moveTo>
                <a:cubicBezTo>
                  <a:pt x="160" y="359"/>
                  <a:pt x="191" y="291"/>
                  <a:pt x="241" y="241"/>
                </a:cubicBezTo>
                <a:cubicBezTo>
                  <a:pt x="291" y="191"/>
                  <a:pt x="359" y="160"/>
                  <a:pt x="436" y="160"/>
                </a:cubicBezTo>
                <a:cubicBezTo>
                  <a:pt x="513" y="160"/>
                  <a:pt x="581" y="191"/>
                  <a:pt x="632" y="241"/>
                </a:cubicBezTo>
                <a:cubicBezTo>
                  <a:pt x="681" y="291"/>
                  <a:pt x="712" y="359"/>
                  <a:pt x="712" y="435"/>
                </a:cubicBezTo>
                <a:cubicBezTo>
                  <a:pt x="872" y="435"/>
                  <a:pt x="872" y="435"/>
                  <a:pt x="872" y="435"/>
                </a:cubicBezTo>
                <a:cubicBezTo>
                  <a:pt x="872" y="195"/>
                  <a:pt x="677" y="0"/>
                  <a:pt x="436" y="0"/>
                </a:cubicBezTo>
                <a:cubicBezTo>
                  <a:pt x="195" y="0"/>
                  <a:pt x="0" y="195"/>
                  <a:pt x="0" y="435"/>
                </a:cubicBezTo>
                <a:lnTo>
                  <a:pt x="160" y="435"/>
                </a:lnTo>
                <a:close/>
              </a:path>
            </a:pathLst>
          </a:custGeom>
          <a:solidFill>
            <a:srgbClr val="0091DA"/>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0" name="Freeform 12"/>
          <p:cNvSpPr>
            <a:spLocks/>
          </p:cNvSpPr>
          <p:nvPr/>
        </p:nvSpPr>
        <p:spPr bwMode="auto">
          <a:xfrm>
            <a:off x="2449234" y="3475323"/>
            <a:ext cx="1621322" cy="848931"/>
          </a:xfrm>
          <a:custGeom>
            <a:avLst/>
            <a:gdLst>
              <a:gd name="T0" fmla="*/ 872 w 873"/>
              <a:gd name="T1" fmla="*/ 0 h 465"/>
              <a:gd name="T2" fmla="*/ 714 w 873"/>
              <a:gd name="T3" fmla="*/ 0 h 465"/>
              <a:gd name="T4" fmla="*/ 713 w 873"/>
              <a:gd name="T5" fmla="*/ 28 h 465"/>
              <a:gd name="T6" fmla="*/ 632 w 873"/>
              <a:gd name="T7" fmla="*/ 224 h 465"/>
              <a:gd name="T8" fmla="*/ 437 w 873"/>
              <a:gd name="T9" fmla="*/ 305 h 465"/>
              <a:gd name="T10" fmla="*/ 241 w 873"/>
              <a:gd name="T11" fmla="*/ 224 h 465"/>
              <a:gd name="T12" fmla="*/ 160 w 873"/>
              <a:gd name="T13" fmla="*/ 28 h 465"/>
              <a:gd name="T14" fmla="*/ 161 w 873"/>
              <a:gd name="T15" fmla="*/ 25 h 465"/>
              <a:gd name="T16" fmla="*/ 1 w 873"/>
              <a:gd name="T17" fmla="*/ 25 h 465"/>
              <a:gd name="T18" fmla="*/ 0 w 873"/>
              <a:gd name="T19" fmla="*/ 28 h 465"/>
              <a:gd name="T20" fmla="*/ 437 w 873"/>
              <a:gd name="T21" fmla="*/ 465 h 465"/>
              <a:gd name="T22" fmla="*/ 873 w 873"/>
              <a:gd name="T23" fmla="*/ 28 h 465"/>
              <a:gd name="T24" fmla="*/ 872 w 873"/>
              <a:gd name="T25"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465">
                <a:moveTo>
                  <a:pt x="872" y="0"/>
                </a:moveTo>
                <a:cubicBezTo>
                  <a:pt x="714" y="0"/>
                  <a:pt x="714" y="0"/>
                  <a:pt x="714" y="0"/>
                </a:cubicBezTo>
                <a:cubicBezTo>
                  <a:pt x="715" y="9"/>
                  <a:pt x="713" y="19"/>
                  <a:pt x="713" y="28"/>
                </a:cubicBezTo>
                <a:cubicBezTo>
                  <a:pt x="713" y="105"/>
                  <a:pt x="683" y="173"/>
                  <a:pt x="632" y="224"/>
                </a:cubicBezTo>
                <a:cubicBezTo>
                  <a:pt x="582" y="274"/>
                  <a:pt x="514" y="305"/>
                  <a:pt x="437" y="305"/>
                </a:cubicBezTo>
                <a:cubicBezTo>
                  <a:pt x="360" y="305"/>
                  <a:pt x="292" y="274"/>
                  <a:pt x="241" y="224"/>
                </a:cubicBezTo>
                <a:cubicBezTo>
                  <a:pt x="191" y="173"/>
                  <a:pt x="160" y="105"/>
                  <a:pt x="160" y="28"/>
                </a:cubicBezTo>
                <a:cubicBezTo>
                  <a:pt x="160" y="27"/>
                  <a:pt x="161" y="26"/>
                  <a:pt x="161" y="25"/>
                </a:cubicBezTo>
                <a:cubicBezTo>
                  <a:pt x="1" y="25"/>
                  <a:pt x="1" y="25"/>
                  <a:pt x="1" y="25"/>
                </a:cubicBezTo>
                <a:cubicBezTo>
                  <a:pt x="1" y="26"/>
                  <a:pt x="0" y="27"/>
                  <a:pt x="0" y="28"/>
                </a:cubicBezTo>
                <a:cubicBezTo>
                  <a:pt x="1" y="269"/>
                  <a:pt x="196" y="465"/>
                  <a:pt x="437" y="465"/>
                </a:cubicBezTo>
                <a:cubicBezTo>
                  <a:pt x="678" y="465"/>
                  <a:pt x="873" y="269"/>
                  <a:pt x="873" y="28"/>
                </a:cubicBezTo>
                <a:cubicBezTo>
                  <a:pt x="873" y="19"/>
                  <a:pt x="873" y="10"/>
                  <a:pt x="872" y="0"/>
                </a:cubicBezTo>
                <a:close/>
              </a:path>
            </a:pathLst>
          </a:custGeom>
          <a:solidFill>
            <a:srgbClr val="483698"/>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1" name="Freeform 21"/>
          <p:cNvSpPr>
            <a:spLocks/>
          </p:cNvSpPr>
          <p:nvPr/>
        </p:nvSpPr>
        <p:spPr bwMode="auto">
          <a:xfrm>
            <a:off x="3808441" y="2694972"/>
            <a:ext cx="1621322" cy="794086"/>
          </a:xfrm>
          <a:custGeom>
            <a:avLst/>
            <a:gdLst>
              <a:gd name="T0" fmla="*/ 160 w 873"/>
              <a:gd name="T1" fmla="*/ 435 h 435"/>
              <a:gd name="T2" fmla="*/ 241 w 873"/>
              <a:gd name="T3" fmla="*/ 241 h 435"/>
              <a:gd name="T4" fmla="*/ 436 w 873"/>
              <a:gd name="T5" fmla="*/ 160 h 435"/>
              <a:gd name="T6" fmla="*/ 632 w 873"/>
              <a:gd name="T7" fmla="*/ 241 h 435"/>
              <a:gd name="T8" fmla="*/ 713 w 873"/>
              <a:gd name="T9" fmla="*/ 435 h 435"/>
              <a:gd name="T10" fmla="*/ 873 w 873"/>
              <a:gd name="T11" fmla="*/ 435 h 435"/>
              <a:gd name="T12" fmla="*/ 436 w 873"/>
              <a:gd name="T13" fmla="*/ 0 h 435"/>
              <a:gd name="T14" fmla="*/ 0 w 873"/>
              <a:gd name="T15" fmla="*/ 435 h 435"/>
              <a:gd name="T16" fmla="*/ 160 w 873"/>
              <a:gd name="T17"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3" h="435">
                <a:moveTo>
                  <a:pt x="160" y="435"/>
                </a:moveTo>
                <a:cubicBezTo>
                  <a:pt x="160" y="359"/>
                  <a:pt x="191" y="291"/>
                  <a:pt x="241" y="241"/>
                </a:cubicBezTo>
                <a:cubicBezTo>
                  <a:pt x="291" y="191"/>
                  <a:pt x="360" y="160"/>
                  <a:pt x="436" y="160"/>
                </a:cubicBezTo>
                <a:cubicBezTo>
                  <a:pt x="513" y="160"/>
                  <a:pt x="581" y="191"/>
                  <a:pt x="632" y="241"/>
                </a:cubicBezTo>
                <a:cubicBezTo>
                  <a:pt x="682" y="291"/>
                  <a:pt x="712" y="359"/>
                  <a:pt x="713" y="435"/>
                </a:cubicBezTo>
                <a:cubicBezTo>
                  <a:pt x="873" y="435"/>
                  <a:pt x="873" y="435"/>
                  <a:pt x="873" y="435"/>
                </a:cubicBezTo>
                <a:cubicBezTo>
                  <a:pt x="872" y="195"/>
                  <a:pt x="677" y="0"/>
                  <a:pt x="436" y="0"/>
                </a:cubicBezTo>
                <a:cubicBezTo>
                  <a:pt x="196" y="0"/>
                  <a:pt x="0" y="195"/>
                  <a:pt x="0" y="435"/>
                </a:cubicBezTo>
                <a:lnTo>
                  <a:pt x="160" y="435"/>
                </a:lnTo>
                <a:close/>
              </a:path>
            </a:pathLst>
          </a:custGeom>
          <a:solidFill>
            <a:srgbClr val="470A68"/>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2" name="Freeform 22"/>
          <p:cNvSpPr>
            <a:spLocks/>
          </p:cNvSpPr>
          <p:nvPr/>
        </p:nvSpPr>
        <p:spPr bwMode="auto">
          <a:xfrm>
            <a:off x="6524440" y="2694972"/>
            <a:ext cx="1618965" cy="794086"/>
          </a:xfrm>
          <a:custGeom>
            <a:avLst/>
            <a:gdLst>
              <a:gd name="T0" fmla="*/ 160 w 872"/>
              <a:gd name="T1" fmla="*/ 435 h 435"/>
              <a:gd name="T2" fmla="*/ 240 w 872"/>
              <a:gd name="T3" fmla="*/ 241 h 435"/>
              <a:gd name="T4" fmla="*/ 436 w 872"/>
              <a:gd name="T5" fmla="*/ 160 h 435"/>
              <a:gd name="T6" fmla="*/ 631 w 872"/>
              <a:gd name="T7" fmla="*/ 241 h 435"/>
              <a:gd name="T8" fmla="*/ 712 w 872"/>
              <a:gd name="T9" fmla="*/ 435 h 435"/>
              <a:gd name="T10" fmla="*/ 872 w 872"/>
              <a:gd name="T11" fmla="*/ 435 h 435"/>
              <a:gd name="T12" fmla="*/ 436 w 872"/>
              <a:gd name="T13" fmla="*/ 0 h 435"/>
              <a:gd name="T14" fmla="*/ 0 w 872"/>
              <a:gd name="T15" fmla="*/ 435 h 435"/>
              <a:gd name="T16" fmla="*/ 160 w 872"/>
              <a:gd name="T17"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435">
                <a:moveTo>
                  <a:pt x="160" y="435"/>
                </a:moveTo>
                <a:cubicBezTo>
                  <a:pt x="160" y="359"/>
                  <a:pt x="191" y="291"/>
                  <a:pt x="240" y="241"/>
                </a:cubicBezTo>
                <a:cubicBezTo>
                  <a:pt x="291" y="191"/>
                  <a:pt x="359" y="160"/>
                  <a:pt x="436" y="160"/>
                </a:cubicBezTo>
                <a:cubicBezTo>
                  <a:pt x="513" y="160"/>
                  <a:pt x="581" y="191"/>
                  <a:pt x="631" y="241"/>
                </a:cubicBezTo>
                <a:cubicBezTo>
                  <a:pt x="681" y="291"/>
                  <a:pt x="712" y="359"/>
                  <a:pt x="712" y="435"/>
                </a:cubicBezTo>
                <a:cubicBezTo>
                  <a:pt x="872" y="435"/>
                  <a:pt x="872" y="435"/>
                  <a:pt x="872" y="435"/>
                </a:cubicBezTo>
                <a:cubicBezTo>
                  <a:pt x="872" y="195"/>
                  <a:pt x="677" y="0"/>
                  <a:pt x="436" y="0"/>
                </a:cubicBezTo>
                <a:cubicBezTo>
                  <a:pt x="195" y="0"/>
                  <a:pt x="0" y="195"/>
                  <a:pt x="0" y="435"/>
                </a:cubicBezTo>
                <a:lnTo>
                  <a:pt x="160" y="435"/>
                </a:lnTo>
                <a:close/>
              </a:path>
            </a:pathLst>
          </a:custGeom>
          <a:solidFill>
            <a:srgbClr val="00A3A1"/>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3" name="Freeform 23"/>
          <p:cNvSpPr>
            <a:spLocks/>
          </p:cNvSpPr>
          <p:nvPr/>
        </p:nvSpPr>
        <p:spPr bwMode="auto">
          <a:xfrm>
            <a:off x="5166844" y="3475323"/>
            <a:ext cx="1621322" cy="848931"/>
          </a:xfrm>
          <a:custGeom>
            <a:avLst/>
            <a:gdLst>
              <a:gd name="T0" fmla="*/ 872 w 873"/>
              <a:gd name="T1" fmla="*/ 0 h 465"/>
              <a:gd name="T2" fmla="*/ 711 w 873"/>
              <a:gd name="T3" fmla="*/ 0 h 465"/>
              <a:gd name="T4" fmla="*/ 713 w 873"/>
              <a:gd name="T5" fmla="*/ 28 h 465"/>
              <a:gd name="T6" fmla="*/ 632 w 873"/>
              <a:gd name="T7" fmla="*/ 224 h 465"/>
              <a:gd name="T8" fmla="*/ 436 w 873"/>
              <a:gd name="T9" fmla="*/ 305 h 465"/>
              <a:gd name="T10" fmla="*/ 241 w 873"/>
              <a:gd name="T11" fmla="*/ 224 h 465"/>
              <a:gd name="T12" fmla="*/ 160 w 873"/>
              <a:gd name="T13" fmla="*/ 28 h 465"/>
              <a:gd name="T14" fmla="*/ 160 w 873"/>
              <a:gd name="T15" fmla="*/ 25 h 465"/>
              <a:gd name="T16" fmla="*/ 0 w 873"/>
              <a:gd name="T17" fmla="*/ 25 h 465"/>
              <a:gd name="T18" fmla="*/ 0 w 873"/>
              <a:gd name="T19" fmla="*/ 28 h 465"/>
              <a:gd name="T20" fmla="*/ 436 w 873"/>
              <a:gd name="T21" fmla="*/ 465 h 465"/>
              <a:gd name="T22" fmla="*/ 873 w 873"/>
              <a:gd name="T23" fmla="*/ 28 h 465"/>
              <a:gd name="T24" fmla="*/ 872 w 873"/>
              <a:gd name="T25"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465">
                <a:moveTo>
                  <a:pt x="872" y="0"/>
                </a:moveTo>
                <a:cubicBezTo>
                  <a:pt x="711" y="0"/>
                  <a:pt x="711" y="0"/>
                  <a:pt x="711" y="0"/>
                </a:cubicBezTo>
                <a:cubicBezTo>
                  <a:pt x="712" y="9"/>
                  <a:pt x="713" y="19"/>
                  <a:pt x="713" y="28"/>
                </a:cubicBezTo>
                <a:cubicBezTo>
                  <a:pt x="712" y="105"/>
                  <a:pt x="682" y="173"/>
                  <a:pt x="632" y="224"/>
                </a:cubicBezTo>
                <a:cubicBezTo>
                  <a:pt x="581" y="274"/>
                  <a:pt x="513" y="305"/>
                  <a:pt x="436" y="305"/>
                </a:cubicBezTo>
                <a:cubicBezTo>
                  <a:pt x="359" y="305"/>
                  <a:pt x="291" y="274"/>
                  <a:pt x="241" y="224"/>
                </a:cubicBezTo>
                <a:cubicBezTo>
                  <a:pt x="190" y="173"/>
                  <a:pt x="160" y="105"/>
                  <a:pt x="160" y="28"/>
                </a:cubicBezTo>
                <a:cubicBezTo>
                  <a:pt x="160" y="27"/>
                  <a:pt x="160" y="26"/>
                  <a:pt x="160" y="25"/>
                </a:cubicBezTo>
                <a:cubicBezTo>
                  <a:pt x="0" y="25"/>
                  <a:pt x="0" y="25"/>
                  <a:pt x="0" y="25"/>
                </a:cubicBezTo>
                <a:cubicBezTo>
                  <a:pt x="0" y="26"/>
                  <a:pt x="0" y="27"/>
                  <a:pt x="0" y="28"/>
                </a:cubicBezTo>
                <a:cubicBezTo>
                  <a:pt x="0" y="269"/>
                  <a:pt x="195" y="465"/>
                  <a:pt x="436" y="465"/>
                </a:cubicBezTo>
                <a:cubicBezTo>
                  <a:pt x="677" y="465"/>
                  <a:pt x="872" y="269"/>
                  <a:pt x="873" y="28"/>
                </a:cubicBezTo>
                <a:cubicBezTo>
                  <a:pt x="873" y="19"/>
                  <a:pt x="872" y="10"/>
                  <a:pt x="872" y="0"/>
                </a:cubicBezTo>
                <a:close/>
              </a:path>
            </a:pathLst>
          </a:custGeom>
          <a:solidFill>
            <a:srgbClr val="6D2077"/>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4" name="Freeform 56"/>
          <p:cNvSpPr>
            <a:spLocks/>
          </p:cNvSpPr>
          <p:nvPr/>
        </p:nvSpPr>
        <p:spPr bwMode="auto">
          <a:xfrm>
            <a:off x="825600" y="3479459"/>
            <a:ext cx="571577" cy="844064"/>
          </a:xfrm>
          <a:custGeom>
            <a:avLst/>
            <a:gdLst>
              <a:gd name="T0" fmla="*/ 299 w 300"/>
              <a:gd name="T1" fmla="*/ 0 h 443"/>
              <a:gd name="T2" fmla="*/ 140 w 300"/>
              <a:gd name="T3" fmla="*/ 0 h 443"/>
              <a:gd name="T4" fmla="*/ 139 w 300"/>
              <a:gd name="T5" fmla="*/ 28 h 443"/>
              <a:gd name="T6" fmla="*/ 59 w 300"/>
              <a:gd name="T7" fmla="*/ 224 h 443"/>
              <a:gd name="T8" fmla="*/ 0 w 300"/>
              <a:gd name="T9" fmla="*/ 269 h 443"/>
              <a:gd name="T10" fmla="*/ 0 w 300"/>
              <a:gd name="T11" fmla="*/ 443 h 443"/>
              <a:gd name="T12" fmla="*/ 300 w 300"/>
              <a:gd name="T13" fmla="*/ 28 h 443"/>
              <a:gd name="T14" fmla="*/ 299 w 300"/>
              <a:gd name="T15" fmla="*/ 0 h 4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443">
                <a:moveTo>
                  <a:pt x="299" y="0"/>
                </a:moveTo>
                <a:cubicBezTo>
                  <a:pt x="140" y="0"/>
                  <a:pt x="140" y="0"/>
                  <a:pt x="140" y="0"/>
                </a:cubicBezTo>
                <a:cubicBezTo>
                  <a:pt x="140" y="17"/>
                  <a:pt x="140" y="19"/>
                  <a:pt x="139" y="28"/>
                </a:cubicBezTo>
                <a:cubicBezTo>
                  <a:pt x="138" y="105"/>
                  <a:pt x="109" y="173"/>
                  <a:pt x="59" y="224"/>
                </a:cubicBezTo>
                <a:cubicBezTo>
                  <a:pt x="41" y="241"/>
                  <a:pt x="22" y="256"/>
                  <a:pt x="0" y="269"/>
                </a:cubicBezTo>
                <a:cubicBezTo>
                  <a:pt x="0" y="443"/>
                  <a:pt x="0" y="443"/>
                  <a:pt x="0" y="443"/>
                </a:cubicBezTo>
                <a:cubicBezTo>
                  <a:pt x="174" y="386"/>
                  <a:pt x="300" y="222"/>
                  <a:pt x="300" y="28"/>
                </a:cubicBezTo>
                <a:cubicBezTo>
                  <a:pt x="300" y="19"/>
                  <a:pt x="300" y="10"/>
                  <a:pt x="299" y="0"/>
                </a:cubicBezTo>
                <a:close/>
              </a:path>
            </a:pathLst>
          </a:custGeom>
          <a:solidFill>
            <a:srgbClr val="005EB8"/>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5" name="Freeform 57"/>
          <p:cNvSpPr>
            <a:spLocks/>
          </p:cNvSpPr>
          <p:nvPr/>
        </p:nvSpPr>
        <p:spPr bwMode="auto">
          <a:xfrm>
            <a:off x="7882843" y="3519077"/>
            <a:ext cx="551437" cy="761643"/>
          </a:xfrm>
          <a:custGeom>
            <a:avLst/>
            <a:gdLst>
              <a:gd name="T0" fmla="*/ 297 w 297"/>
              <a:gd name="T1" fmla="*/ 242 h 417"/>
              <a:gd name="T2" fmla="*/ 241 w 297"/>
              <a:gd name="T3" fmla="*/ 199 h 417"/>
              <a:gd name="T4" fmla="*/ 160 w 297"/>
              <a:gd name="T5" fmla="*/ 3 h 417"/>
              <a:gd name="T6" fmla="*/ 160 w 297"/>
              <a:gd name="T7" fmla="*/ 0 h 417"/>
              <a:gd name="T8" fmla="*/ 0 w 297"/>
              <a:gd name="T9" fmla="*/ 0 h 417"/>
              <a:gd name="T10" fmla="*/ 0 w 297"/>
              <a:gd name="T11" fmla="*/ 3 h 417"/>
              <a:gd name="T12" fmla="*/ 297 w 297"/>
              <a:gd name="T13" fmla="*/ 417 h 417"/>
              <a:gd name="T14" fmla="*/ 297 w 297"/>
              <a:gd name="T15" fmla="*/ 242 h 4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7" h="417">
                <a:moveTo>
                  <a:pt x="297" y="242"/>
                </a:moveTo>
                <a:cubicBezTo>
                  <a:pt x="277" y="230"/>
                  <a:pt x="258" y="216"/>
                  <a:pt x="241" y="199"/>
                </a:cubicBezTo>
                <a:cubicBezTo>
                  <a:pt x="191" y="148"/>
                  <a:pt x="160" y="80"/>
                  <a:pt x="160" y="3"/>
                </a:cubicBezTo>
                <a:cubicBezTo>
                  <a:pt x="160" y="2"/>
                  <a:pt x="160" y="1"/>
                  <a:pt x="160" y="0"/>
                </a:cubicBezTo>
                <a:cubicBezTo>
                  <a:pt x="0" y="0"/>
                  <a:pt x="0" y="0"/>
                  <a:pt x="0" y="0"/>
                </a:cubicBezTo>
                <a:cubicBezTo>
                  <a:pt x="0" y="1"/>
                  <a:pt x="0" y="2"/>
                  <a:pt x="0" y="3"/>
                </a:cubicBezTo>
                <a:cubicBezTo>
                  <a:pt x="0" y="196"/>
                  <a:pt x="124" y="359"/>
                  <a:pt x="297" y="417"/>
                </a:cubicBezTo>
                <a:lnTo>
                  <a:pt x="297" y="242"/>
                </a:lnTo>
                <a:close/>
              </a:path>
            </a:pathLst>
          </a:custGeom>
          <a:solidFill>
            <a:srgbClr val="009A44"/>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6" name="Freeform 58"/>
          <p:cNvSpPr>
            <a:spLocks/>
          </p:cNvSpPr>
          <p:nvPr/>
        </p:nvSpPr>
        <p:spPr bwMode="auto">
          <a:xfrm>
            <a:off x="1905872" y="3924153"/>
            <a:ext cx="45719" cy="179210"/>
          </a:xfrm>
          <a:custGeom>
            <a:avLst/>
            <a:gdLst>
              <a:gd name="T0" fmla="*/ 0 w 18"/>
              <a:gd name="T1" fmla="*/ 89 h 98"/>
              <a:gd name="T2" fmla="*/ 0 w 18"/>
              <a:gd name="T3" fmla="*/ 9 h 98"/>
              <a:gd name="T4" fmla="*/ 9 w 18"/>
              <a:gd name="T5" fmla="*/ 0 h 98"/>
              <a:gd name="T6" fmla="*/ 9 w 18"/>
              <a:gd name="T7" fmla="*/ 0 h 98"/>
              <a:gd name="T8" fmla="*/ 18 w 18"/>
              <a:gd name="T9" fmla="*/ 9 h 98"/>
              <a:gd name="T10" fmla="*/ 18 w 18"/>
              <a:gd name="T11" fmla="*/ 9 h 98"/>
              <a:gd name="T12" fmla="*/ 18 w 18"/>
              <a:gd name="T13" fmla="*/ 89 h 98"/>
              <a:gd name="T14" fmla="*/ 9 w 18"/>
              <a:gd name="T15" fmla="*/ 98 h 98"/>
              <a:gd name="T16" fmla="*/ 9 w 18"/>
              <a:gd name="T17" fmla="*/ 98 h 98"/>
              <a:gd name="T18" fmla="*/ 0 w 18"/>
              <a:gd name="T19" fmla="*/ 8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8">
                <a:moveTo>
                  <a:pt x="0" y="89"/>
                </a:moveTo>
                <a:cubicBezTo>
                  <a:pt x="0" y="9"/>
                  <a:pt x="0" y="9"/>
                  <a:pt x="0" y="9"/>
                </a:cubicBezTo>
                <a:cubicBezTo>
                  <a:pt x="0" y="4"/>
                  <a:pt x="4" y="0"/>
                  <a:pt x="9" y="0"/>
                </a:cubicBezTo>
                <a:cubicBezTo>
                  <a:pt x="9" y="0"/>
                  <a:pt x="9" y="0"/>
                  <a:pt x="9" y="0"/>
                </a:cubicBezTo>
                <a:cubicBezTo>
                  <a:pt x="14" y="0"/>
                  <a:pt x="18" y="4"/>
                  <a:pt x="18" y="9"/>
                </a:cubicBezTo>
                <a:cubicBezTo>
                  <a:pt x="18" y="9"/>
                  <a:pt x="18" y="9"/>
                  <a:pt x="18" y="9"/>
                </a:cubicBezTo>
                <a:cubicBezTo>
                  <a:pt x="18" y="89"/>
                  <a:pt x="18" y="89"/>
                  <a:pt x="18" y="89"/>
                </a:cubicBezTo>
                <a:cubicBezTo>
                  <a:pt x="18" y="94"/>
                  <a:pt x="14" y="98"/>
                  <a:pt x="9" y="98"/>
                </a:cubicBezTo>
                <a:cubicBezTo>
                  <a:pt x="9" y="98"/>
                  <a:pt x="9" y="98"/>
                  <a:pt x="9" y="98"/>
                </a:cubicBezTo>
                <a:cubicBezTo>
                  <a:pt x="4" y="98"/>
                  <a:pt x="0" y="94"/>
                  <a:pt x="0" y="89"/>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7" name="Oval 59"/>
          <p:cNvSpPr>
            <a:spLocks noChangeArrowheads="1"/>
          </p:cNvSpPr>
          <p:nvPr/>
        </p:nvSpPr>
        <p:spPr bwMode="auto">
          <a:xfrm>
            <a:off x="1862339" y="4027769"/>
            <a:ext cx="118614" cy="115096"/>
          </a:xfrm>
          <a:prstGeom prst="ellipse">
            <a:avLst/>
          </a:prstGeom>
          <a:solidFill>
            <a:srgbClr val="005EB8"/>
          </a:solidFill>
          <a:ln w="55563" cap="flat">
            <a:solidFill>
              <a:srgbClr val="005EB8"/>
            </a:solid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8" name="Oval 60"/>
          <p:cNvSpPr>
            <a:spLocks noChangeArrowheads="1"/>
          </p:cNvSpPr>
          <p:nvPr/>
        </p:nvSpPr>
        <p:spPr bwMode="auto">
          <a:xfrm>
            <a:off x="1894586" y="4055721"/>
            <a:ext cx="54568" cy="53660"/>
          </a:xfrm>
          <a:prstGeom prst="ellipse">
            <a:avLst/>
          </a:prstGeom>
          <a:solidFill>
            <a:srgbClr val="0091DA"/>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19" name="Freeform 61"/>
          <p:cNvSpPr>
            <a:spLocks/>
          </p:cNvSpPr>
          <p:nvPr/>
        </p:nvSpPr>
        <p:spPr bwMode="auto">
          <a:xfrm>
            <a:off x="4621870" y="3924153"/>
            <a:ext cx="45719" cy="179210"/>
          </a:xfrm>
          <a:custGeom>
            <a:avLst/>
            <a:gdLst>
              <a:gd name="T0" fmla="*/ 0 w 17"/>
              <a:gd name="T1" fmla="*/ 89 h 98"/>
              <a:gd name="T2" fmla="*/ 0 w 17"/>
              <a:gd name="T3" fmla="*/ 9 h 98"/>
              <a:gd name="T4" fmla="*/ 8 w 17"/>
              <a:gd name="T5" fmla="*/ 0 h 98"/>
              <a:gd name="T6" fmla="*/ 8 w 17"/>
              <a:gd name="T7" fmla="*/ 0 h 98"/>
              <a:gd name="T8" fmla="*/ 17 w 17"/>
              <a:gd name="T9" fmla="*/ 9 h 98"/>
              <a:gd name="T10" fmla="*/ 17 w 17"/>
              <a:gd name="T11" fmla="*/ 9 h 98"/>
              <a:gd name="T12" fmla="*/ 17 w 17"/>
              <a:gd name="T13" fmla="*/ 89 h 98"/>
              <a:gd name="T14" fmla="*/ 8 w 17"/>
              <a:gd name="T15" fmla="*/ 98 h 98"/>
              <a:gd name="T16" fmla="*/ 8 w 17"/>
              <a:gd name="T17" fmla="*/ 98 h 98"/>
              <a:gd name="T18" fmla="*/ 0 w 17"/>
              <a:gd name="T19" fmla="*/ 8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98">
                <a:moveTo>
                  <a:pt x="0" y="89"/>
                </a:moveTo>
                <a:cubicBezTo>
                  <a:pt x="0" y="9"/>
                  <a:pt x="0" y="9"/>
                  <a:pt x="0" y="9"/>
                </a:cubicBezTo>
                <a:cubicBezTo>
                  <a:pt x="0" y="4"/>
                  <a:pt x="4" y="0"/>
                  <a:pt x="8" y="0"/>
                </a:cubicBezTo>
                <a:cubicBezTo>
                  <a:pt x="8" y="0"/>
                  <a:pt x="8" y="0"/>
                  <a:pt x="8" y="0"/>
                </a:cubicBezTo>
                <a:cubicBezTo>
                  <a:pt x="13" y="0"/>
                  <a:pt x="17" y="4"/>
                  <a:pt x="17" y="9"/>
                </a:cubicBezTo>
                <a:cubicBezTo>
                  <a:pt x="17" y="9"/>
                  <a:pt x="17" y="9"/>
                  <a:pt x="17" y="9"/>
                </a:cubicBezTo>
                <a:cubicBezTo>
                  <a:pt x="17" y="89"/>
                  <a:pt x="17" y="89"/>
                  <a:pt x="17" y="89"/>
                </a:cubicBezTo>
                <a:cubicBezTo>
                  <a:pt x="17" y="94"/>
                  <a:pt x="13" y="98"/>
                  <a:pt x="8" y="98"/>
                </a:cubicBezTo>
                <a:cubicBezTo>
                  <a:pt x="8" y="98"/>
                  <a:pt x="8" y="98"/>
                  <a:pt x="8" y="98"/>
                </a:cubicBezTo>
                <a:cubicBezTo>
                  <a:pt x="4" y="98"/>
                  <a:pt x="0" y="94"/>
                  <a:pt x="0" y="89"/>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0" name="Oval 62"/>
          <p:cNvSpPr>
            <a:spLocks noChangeArrowheads="1"/>
          </p:cNvSpPr>
          <p:nvPr/>
        </p:nvSpPr>
        <p:spPr bwMode="auto">
          <a:xfrm>
            <a:off x="4578338" y="4027769"/>
            <a:ext cx="117043" cy="115096"/>
          </a:xfrm>
          <a:prstGeom prst="ellipse">
            <a:avLst/>
          </a:prstGeom>
          <a:solidFill>
            <a:srgbClr val="005EB8"/>
          </a:solidFill>
          <a:ln w="55563" cap="flat">
            <a:solidFill>
              <a:srgbClr val="005EB8"/>
            </a:solid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1" name="Oval 63"/>
          <p:cNvSpPr>
            <a:spLocks noChangeArrowheads="1"/>
          </p:cNvSpPr>
          <p:nvPr/>
        </p:nvSpPr>
        <p:spPr bwMode="auto">
          <a:xfrm>
            <a:off x="4608973" y="4057146"/>
            <a:ext cx="57344" cy="53660"/>
          </a:xfrm>
          <a:prstGeom prst="ellipse">
            <a:avLst/>
          </a:prstGeom>
          <a:solidFill>
            <a:srgbClr val="470A68"/>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2" name="Freeform 64"/>
          <p:cNvSpPr>
            <a:spLocks/>
          </p:cNvSpPr>
          <p:nvPr/>
        </p:nvSpPr>
        <p:spPr bwMode="auto">
          <a:xfrm>
            <a:off x="7333837" y="3924153"/>
            <a:ext cx="45719" cy="179210"/>
          </a:xfrm>
          <a:custGeom>
            <a:avLst/>
            <a:gdLst>
              <a:gd name="T0" fmla="*/ 0 w 18"/>
              <a:gd name="T1" fmla="*/ 89 h 98"/>
              <a:gd name="T2" fmla="*/ 0 w 18"/>
              <a:gd name="T3" fmla="*/ 9 h 98"/>
              <a:gd name="T4" fmla="*/ 9 w 18"/>
              <a:gd name="T5" fmla="*/ 0 h 98"/>
              <a:gd name="T6" fmla="*/ 9 w 18"/>
              <a:gd name="T7" fmla="*/ 0 h 98"/>
              <a:gd name="T8" fmla="*/ 18 w 18"/>
              <a:gd name="T9" fmla="*/ 9 h 98"/>
              <a:gd name="T10" fmla="*/ 18 w 18"/>
              <a:gd name="T11" fmla="*/ 9 h 98"/>
              <a:gd name="T12" fmla="*/ 18 w 18"/>
              <a:gd name="T13" fmla="*/ 89 h 98"/>
              <a:gd name="T14" fmla="*/ 9 w 18"/>
              <a:gd name="T15" fmla="*/ 98 h 98"/>
              <a:gd name="T16" fmla="*/ 9 w 18"/>
              <a:gd name="T17" fmla="*/ 98 h 98"/>
              <a:gd name="T18" fmla="*/ 0 w 18"/>
              <a:gd name="T19" fmla="*/ 8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8">
                <a:moveTo>
                  <a:pt x="0" y="89"/>
                </a:moveTo>
                <a:cubicBezTo>
                  <a:pt x="0" y="9"/>
                  <a:pt x="0" y="9"/>
                  <a:pt x="0" y="9"/>
                </a:cubicBezTo>
                <a:cubicBezTo>
                  <a:pt x="0" y="4"/>
                  <a:pt x="4" y="0"/>
                  <a:pt x="9" y="0"/>
                </a:cubicBezTo>
                <a:cubicBezTo>
                  <a:pt x="9" y="0"/>
                  <a:pt x="9" y="0"/>
                  <a:pt x="9" y="0"/>
                </a:cubicBezTo>
                <a:cubicBezTo>
                  <a:pt x="14" y="0"/>
                  <a:pt x="18" y="4"/>
                  <a:pt x="18" y="9"/>
                </a:cubicBezTo>
                <a:cubicBezTo>
                  <a:pt x="18" y="9"/>
                  <a:pt x="18" y="9"/>
                  <a:pt x="18" y="9"/>
                </a:cubicBezTo>
                <a:cubicBezTo>
                  <a:pt x="18" y="89"/>
                  <a:pt x="18" y="89"/>
                  <a:pt x="18" y="89"/>
                </a:cubicBezTo>
                <a:cubicBezTo>
                  <a:pt x="18" y="94"/>
                  <a:pt x="14" y="98"/>
                  <a:pt x="9" y="98"/>
                </a:cubicBezTo>
                <a:cubicBezTo>
                  <a:pt x="9" y="98"/>
                  <a:pt x="9" y="98"/>
                  <a:pt x="9" y="98"/>
                </a:cubicBezTo>
                <a:cubicBezTo>
                  <a:pt x="4" y="98"/>
                  <a:pt x="0" y="94"/>
                  <a:pt x="0" y="89"/>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3" name="Oval 65"/>
          <p:cNvSpPr>
            <a:spLocks noChangeArrowheads="1"/>
          </p:cNvSpPr>
          <p:nvPr/>
        </p:nvSpPr>
        <p:spPr bwMode="auto">
          <a:xfrm>
            <a:off x="7290305" y="4027769"/>
            <a:ext cx="118614" cy="115096"/>
          </a:xfrm>
          <a:prstGeom prst="ellipse">
            <a:avLst/>
          </a:prstGeom>
          <a:solidFill>
            <a:srgbClr val="005EB8"/>
          </a:solidFill>
          <a:ln w="55563" cap="flat">
            <a:solidFill>
              <a:srgbClr val="005EB8"/>
            </a:solid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4" name="Oval 66"/>
          <p:cNvSpPr>
            <a:spLocks noChangeArrowheads="1"/>
          </p:cNvSpPr>
          <p:nvPr/>
        </p:nvSpPr>
        <p:spPr bwMode="auto">
          <a:xfrm>
            <a:off x="7323739" y="4057667"/>
            <a:ext cx="53459" cy="52569"/>
          </a:xfrm>
          <a:prstGeom prst="ellipse">
            <a:avLst/>
          </a:prstGeom>
          <a:solidFill>
            <a:srgbClr val="00A3A1"/>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5" name="Freeform 67"/>
          <p:cNvSpPr>
            <a:spLocks/>
          </p:cNvSpPr>
          <p:nvPr/>
        </p:nvSpPr>
        <p:spPr bwMode="auto">
          <a:xfrm>
            <a:off x="6002039" y="2860708"/>
            <a:ext cx="45719" cy="176893"/>
          </a:xfrm>
          <a:custGeom>
            <a:avLst/>
            <a:gdLst>
              <a:gd name="T0" fmla="*/ 18 w 18"/>
              <a:gd name="T1" fmla="*/ 9 h 97"/>
              <a:gd name="T2" fmla="*/ 18 w 18"/>
              <a:gd name="T3" fmla="*/ 89 h 97"/>
              <a:gd name="T4" fmla="*/ 9 w 18"/>
              <a:gd name="T5" fmla="*/ 97 h 97"/>
              <a:gd name="T6" fmla="*/ 9 w 18"/>
              <a:gd name="T7" fmla="*/ 97 h 97"/>
              <a:gd name="T8" fmla="*/ 0 w 18"/>
              <a:gd name="T9" fmla="*/ 89 h 97"/>
              <a:gd name="T10" fmla="*/ 0 w 18"/>
              <a:gd name="T11" fmla="*/ 89 h 97"/>
              <a:gd name="T12" fmla="*/ 0 w 18"/>
              <a:gd name="T13" fmla="*/ 9 h 97"/>
              <a:gd name="T14" fmla="*/ 9 w 18"/>
              <a:gd name="T15" fmla="*/ 0 h 97"/>
              <a:gd name="T16" fmla="*/ 9 w 18"/>
              <a:gd name="T17" fmla="*/ 0 h 97"/>
              <a:gd name="T18" fmla="*/ 18 w 18"/>
              <a:gd name="T19" fmla="*/ 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7">
                <a:moveTo>
                  <a:pt x="18" y="9"/>
                </a:moveTo>
                <a:cubicBezTo>
                  <a:pt x="18" y="89"/>
                  <a:pt x="18" y="89"/>
                  <a:pt x="18" y="89"/>
                </a:cubicBezTo>
                <a:cubicBezTo>
                  <a:pt x="18" y="94"/>
                  <a:pt x="14" y="97"/>
                  <a:pt x="9" y="97"/>
                </a:cubicBezTo>
                <a:cubicBezTo>
                  <a:pt x="9" y="97"/>
                  <a:pt x="9" y="97"/>
                  <a:pt x="9" y="97"/>
                </a:cubicBezTo>
                <a:cubicBezTo>
                  <a:pt x="4" y="97"/>
                  <a:pt x="0" y="94"/>
                  <a:pt x="0" y="89"/>
                </a:cubicBezTo>
                <a:cubicBezTo>
                  <a:pt x="0" y="89"/>
                  <a:pt x="0" y="89"/>
                  <a:pt x="0" y="89"/>
                </a:cubicBezTo>
                <a:cubicBezTo>
                  <a:pt x="0" y="9"/>
                  <a:pt x="0" y="9"/>
                  <a:pt x="0" y="9"/>
                </a:cubicBezTo>
                <a:cubicBezTo>
                  <a:pt x="0" y="4"/>
                  <a:pt x="4" y="0"/>
                  <a:pt x="9" y="0"/>
                </a:cubicBezTo>
                <a:cubicBezTo>
                  <a:pt x="9" y="0"/>
                  <a:pt x="9" y="0"/>
                  <a:pt x="9" y="0"/>
                </a:cubicBezTo>
                <a:cubicBezTo>
                  <a:pt x="14" y="0"/>
                  <a:pt x="18" y="4"/>
                  <a:pt x="18" y="9"/>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6" name="Oval 68"/>
          <p:cNvSpPr>
            <a:spLocks noChangeArrowheads="1"/>
          </p:cNvSpPr>
          <p:nvPr/>
        </p:nvSpPr>
        <p:spPr bwMode="auto">
          <a:xfrm>
            <a:off x="5958507" y="2816157"/>
            <a:ext cx="118614" cy="116641"/>
          </a:xfrm>
          <a:prstGeom prst="ellipse">
            <a:avLst/>
          </a:prstGeom>
          <a:solidFill>
            <a:srgbClr val="005EB8"/>
          </a:solidFill>
          <a:ln w="55563" cap="flat">
            <a:solidFill>
              <a:srgbClr val="005EB8"/>
            </a:solid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7" name="Oval 69"/>
          <p:cNvSpPr>
            <a:spLocks noChangeArrowheads="1"/>
          </p:cNvSpPr>
          <p:nvPr/>
        </p:nvSpPr>
        <p:spPr bwMode="auto">
          <a:xfrm>
            <a:off x="5990754" y="2845708"/>
            <a:ext cx="57344" cy="54844"/>
          </a:xfrm>
          <a:prstGeom prst="ellipse">
            <a:avLst/>
          </a:prstGeom>
          <a:solidFill>
            <a:srgbClr val="6D2077"/>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8" name="Freeform 70"/>
          <p:cNvSpPr>
            <a:spLocks/>
          </p:cNvSpPr>
          <p:nvPr/>
        </p:nvSpPr>
        <p:spPr bwMode="auto">
          <a:xfrm>
            <a:off x="3273142" y="2860708"/>
            <a:ext cx="45719" cy="176893"/>
          </a:xfrm>
          <a:custGeom>
            <a:avLst/>
            <a:gdLst>
              <a:gd name="T0" fmla="*/ 18 w 18"/>
              <a:gd name="T1" fmla="*/ 9 h 97"/>
              <a:gd name="T2" fmla="*/ 18 w 18"/>
              <a:gd name="T3" fmla="*/ 89 h 97"/>
              <a:gd name="T4" fmla="*/ 9 w 18"/>
              <a:gd name="T5" fmla="*/ 97 h 97"/>
              <a:gd name="T6" fmla="*/ 9 w 18"/>
              <a:gd name="T7" fmla="*/ 97 h 97"/>
              <a:gd name="T8" fmla="*/ 0 w 18"/>
              <a:gd name="T9" fmla="*/ 89 h 97"/>
              <a:gd name="T10" fmla="*/ 0 w 18"/>
              <a:gd name="T11" fmla="*/ 89 h 97"/>
              <a:gd name="T12" fmla="*/ 0 w 18"/>
              <a:gd name="T13" fmla="*/ 9 h 97"/>
              <a:gd name="T14" fmla="*/ 9 w 18"/>
              <a:gd name="T15" fmla="*/ 0 h 97"/>
              <a:gd name="T16" fmla="*/ 9 w 18"/>
              <a:gd name="T17" fmla="*/ 0 h 97"/>
              <a:gd name="T18" fmla="*/ 18 w 18"/>
              <a:gd name="T19" fmla="*/ 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97">
                <a:moveTo>
                  <a:pt x="18" y="9"/>
                </a:moveTo>
                <a:cubicBezTo>
                  <a:pt x="18" y="89"/>
                  <a:pt x="18" y="89"/>
                  <a:pt x="18" y="89"/>
                </a:cubicBezTo>
                <a:cubicBezTo>
                  <a:pt x="18" y="94"/>
                  <a:pt x="14" y="97"/>
                  <a:pt x="9" y="97"/>
                </a:cubicBezTo>
                <a:cubicBezTo>
                  <a:pt x="9" y="97"/>
                  <a:pt x="9" y="97"/>
                  <a:pt x="9" y="97"/>
                </a:cubicBezTo>
                <a:cubicBezTo>
                  <a:pt x="4" y="97"/>
                  <a:pt x="0" y="94"/>
                  <a:pt x="0" y="89"/>
                </a:cubicBezTo>
                <a:cubicBezTo>
                  <a:pt x="0" y="89"/>
                  <a:pt x="0" y="89"/>
                  <a:pt x="0" y="89"/>
                </a:cubicBezTo>
                <a:cubicBezTo>
                  <a:pt x="0" y="9"/>
                  <a:pt x="0" y="9"/>
                  <a:pt x="0" y="9"/>
                </a:cubicBezTo>
                <a:cubicBezTo>
                  <a:pt x="0" y="4"/>
                  <a:pt x="4" y="0"/>
                  <a:pt x="9" y="0"/>
                </a:cubicBezTo>
                <a:cubicBezTo>
                  <a:pt x="9" y="0"/>
                  <a:pt x="9" y="0"/>
                  <a:pt x="9" y="0"/>
                </a:cubicBezTo>
                <a:cubicBezTo>
                  <a:pt x="14" y="0"/>
                  <a:pt x="18" y="4"/>
                  <a:pt x="18" y="9"/>
                </a:cubicBezTo>
                <a:close/>
              </a:path>
            </a:pathLst>
          </a:custGeom>
          <a:solidFill>
            <a:srgbClr val="005EB8"/>
          </a:solidFill>
          <a:ln w="9525">
            <a:noFill/>
            <a:round/>
            <a:headEnd/>
            <a:tailEnd/>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29" name="Oval 71"/>
          <p:cNvSpPr>
            <a:spLocks noChangeArrowheads="1"/>
          </p:cNvSpPr>
          <p:nvPr/>
        </p:nvSpPr>
        <p:spPr bwMode="auto">
          <a:xfrm>
            <a:off x="3228803" y="2816157"/>
            <a:ext cx="118614" cy="116641"/>
          </a:xfrm>
          <a:prstGeom prst="ellipse">
            <a:avLst/>
          </a:prstGeom>
          <a:solidFill>
            <a:srgbClr val="005EB8"/>
          </a:solidFill>
          <a:ln w="55563" cap="flat">
            <a:solidFill>
              <a:srgbClr val="005EB8"/>
            </a:solidFill>
            <a:prstDash val="solid"/>
            <a:miter lim="800000"/>
            <a:headEnd/>
            <a:tailEnd/>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0" name="Oval 72"/>
          <p:cNvSpPr>
            <a:spLocks noChangeArrowheads="1"/>
          </p:cNvSpPr>
          <p:nvPr/>
        </p:nvSpPr>
        <p:spPr bwMode="auto">
          <a:xfrm>
            <a:off x="3259439" y="2845708"/>
            <a:ext cx="57344" cy="54844"/>
          </a:xfrm>
          <a:prstGeom prst="ellipse">
            <a:avLst/>
          </a:prstGeom>
          <a:solidFill>
            <a:srgbClr val="483698"/>
          </a:solidFill>
          <a:ln>
            <a:noFill/>
          </a:ln>
          <a:effectLs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1" name="Freeform 74"/>
          <p:cNvSpPr>
            <a:spLocks/>
          </p:cNvSpPr>
          <p:nvPr/>
        </p:nvSpPr>
        <p:spPr bwMode="auto">
          <a:xfrm>
            <a:off x="1043267" y="3322008"/>
            <a:ext cx="396690" cy="180755"/>
          </a:xfrm>
          <a:custGeom>
            <a:avLst/>
            <a:gdLst>
              <a:gd name="T0" fmla="*/ 206 w 214"/>
              <a:gd name="T1" fmla="*/ 99 h 99"/>
              <a:gd name="T2" fmla="*/ 106 w 214"/>
              <a:gd name="T3" fmla="*/ 83 h 99"/>
              <a:gd name="T4" fmla="*/ 0 w 214"/>
              <a:gd name="T5" fmla="*/ 75 h 99"/>
              <a:gd name="T6" fmla="*/ 7 w 214"/>
              <a:gd name="T7" fmla="*/ 0 h 99"/>
              <a:gd name="T8" fmla="*/ 114 w 214"/>
              <a:gd name="T9" fmla="*/ 17 h 99"/>
              <a:gd name="T10" fmla="*/ 214 w 214"/>
              <a:gd name="T11" fmla="*/ 25 h 99"/>
              <a:gd name="T12" fmla="*/ 206 w 214"/>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214" h="99">
                <a:moveTo>
                  <a:pt x="206" y="99"/>
                </a:moveTo>
                <a:cubicBezTo>
                  <a:pt x="206" y="99"/>
                  <a:pt x="131" y="86"/>
                  <a:pt x="106" y="83"/>
                </a:cubicBezTo>
                <a:cubicBezTo>
                  <a:pt x="81" y="80"/>
                  <a:pt x="0" y="75"/>
                  <a:pt x="0" y="75"/>
                </a:cubicBezTo>
                <a:cubicBezTo>
                  <a:pt x="7" y="0"/>
                  <a:pt x="7" y="0"/>
                  <a:pt x="7" y="0"/>
                </a:cubicBezTo>
                <a:cubicBezTo>
                  <a:pt x="7" y="0"/>
                  <a:pt x="88" y="15"/>
                  <a:pt x="114" y="17"/>
                </a:cubicBezTo>
                <a:cubicBezTo>
                  <a:pt x="139" y="20"/>
                  <a:pt x="214" y="25"/>
                  <a:pt x="214" y="25"/>
                </a:cubicBezTo>
                <a:lnTo>
                  <a:pt x="206" y="99"/>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2" name="Freeform 76"/>
          <p:cNvSpPr>
            <a:spLocks/>
          </p:cNvSpPr>
          <p:nvPr/>
        </p:nvSpPr>
        <p:spPr bwMode="auto">
          <a:xfrm>
            <a:off x="2403281" y="3419482"/>
            <a:ext cx="391977" cy="142132"/>
          </a:xfrm>
          <a:custGeom>
            <a:avLst/>
            <a:gdLst>
              <a:gd name="T0" fmla="*/ 211 w 211"/>
              <a:gd name="T1" fmla="*/ 75 h 78"/>
              <a:gd name="T2" fmla="*/ 110 w 211"/>
              <a:gd name="T3" fmla="*/ 72 h 78"/>
              <a:gd name="T4" fmla="*/ 3 w 211"/>
              <a:gd name="T5" fmla="*/ 78 h 78"/>
              <a:gd name="T6" fmla="*/ 0 w 211"/>
              <a:gd name="T7" fmla="*/ 3 h 78"/>
              <a:gd name="T8" fmla="*/ 109 w 211"/>
              <a:gd name="T9" fmla="*/ 6 h 78"/>
              <a:gd name="T10" fmla="*/ 209 w 211"/>
              <a:gd name="T11" fmla="*/ 0 h 78"/>
              <a:gd name="T12" fmla="*/ 211 w 211"/>
              <a:gd name="T13" fmla="*/ 75 h 78"/>
            </a:gdLst>
            <a:ahLst/>
            <a:cxnLst>
              <a:cxn ang="0">
                <a:pos x="T0" y="T1"/>
              </a:cxn>
              <a:cxn ang="0">
                <a:pos x="T2" y="T3"/>
              </a:cxn>
              <a:cxn ang="0">
                <a:pos x="T4" y="T5"/>
              </a:cxn>
              <a:cxn ang="0">
                <a:pos x="T6" y="T7"/>
              </a:cxn>
              <a:cxn ang="0">
                <a:pos x="T8" y="T9"/>
              </a:cxn>
              <a:cxn ang="0">
                <a:pos x="T10" y="T11"/>
              </a:cxn>
              <a:cxn ang="0">
                <a:pos x="T12" y="T13"/>
              </a:cxn>
            </a:cxnLst>
            <a:rect l="0" t="0" r="r" b="b"/>
            <a:pathLst>
              <a:path w="211" h="78">
                <a:moveTo>
                  <a:pt x="211" y="75"/>
                </a:moveTo>
                <a:cubicBezTo>
                  <a:pt x="211" y="75"/>
                  <a:pt x="135" y="72"/>
                  <a:pt x="110" y="72"/>
                </a:cubicBezTo>
                <a:cubicBezTo>
                  <a:pt x="84" y="73"/>
                  <a:pt x="3" y="78"/>
                  <a:pt x="3" y="78"/>
                </a:cubicBezTo>
                <a:cubicBezTo>
                  <a:pt x="0" y="3"/>
                  <a:pt x="0" y="3"/>
                  <a:pt x="0" y="3"/>
                </a:cubicBezTo>
                <a:cubicBezTo>
                  <a:pt x="0" y="3"/>
                  <a:pt x="83" y="7"/>
                  <a:pt x="109" y="6"/>
                </a:cubicBezTo>
                <a:cubicBezTo>
                  <a:pt x="134" y="5"/>
                  <a:pt x="209" y="0"/>
                  <a:pt x="209" y="0"/>
                </a:cubicBezTo>
                <a:lnTo>
                  <a:pt x="211" y="75"/>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3" name="Freeform 78"/>
          <p:cNvSpPr>
            <a:spLocks/>
          </p:cNvSpPr>
          <p:nvPr/>
        </p:nvSpPr>
        <p:spPr bwMode="auto">
          <a:xfrm>
            <a:off x="3760879" y="3401112"/>
            <a:ext cx="393548" cy="164533"/>
          </a:xfrm>
          <a:custGeom>
            <a:avLst/>
            <a:gdLst>
              <a:gd name="T0" fmla="*/ 207 w 212"/>
              <a:gd name="T1" fmla="*/ 90 h 90"/>
              <a:gd name="T2" fmla="*/ 107 w 212"/>
              <a:gd name="T3" fmla="*/ 78 h 90"/>
              <a:gd name="T4" fmla="*/ 0 w 212"/>
              <a:gd name="T5" fmla="*/ 75 h 90"/>
              <a:gd name="T6" fmla="*/ 4 w 212"/>
              <a:gd name="T7" fmla="*/ 0 h 90"/>
              <a:gd name="T8" fmla="*/ 112 w 212"/>
              <a:gd name="T9" fmla="*/ 12 h 90"/>
              <a:gd name="T10" fmla="*/ 212 w 212"/>
              <a:gd name="T11" fmla="*/ 15 h 90"/>
              <a:gd name="T12" fmla="*/ 207 w 212"/>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212" h="90">
                <a:moveTo>
                  <a:pt x="207" y="90"/>
                </a:moveTo>
                <a:cubicBezTo>
                  <a:pt x="207" y="90"/>
                  <a:pt x="132" y="80"/>
                  <a:pt x="107" y="78"/>
                </a:cubicBezTo>
                <a:cubicBezTo>
                  <a:pt x="81" y="77"/>
                  <a:pt x="0" y="75"/>
                  <a:pt x="0" y="75"/>
                </a:cubicBezTo>
                <a:cubicBezTo>
                  <a:pt x="4" y="0"/>
                  <a:pt x="4" y="0"/>
                  <a:pt x="4" y="0"/>
                </a:cubicBezTo>
                <a:cubicBezTo>
                  <a:pt x="4" y="0"/>
                  <a:pt x="86" y="11"/>
                  <a:pt x="112" y="12"/>
                </a:cubicBezTo>
                <a:cubicBezTo>
                  <a:pt x="136" y="14"/>
                  <a:pt x="212" y="15"/>
                  <a:pt x="212" y="15"/>
                </a:cubicBezTo>
                <a:lnTo>
                  <a:pt x="207" y="90"/>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4" name="Freeform 80"/>
          <p:cNvSpPr>
            <a:spLocks/>
          </p:cNvSpPr>
          <p:nvPr/>
        </p:nvSpPr>
        <p:spPr bwMode="auto">
          <a:xfrm>
            <a:off x="5117669" y="3425361"/>
            <a:ext cx="393548" cy="147539"/>
          </a:xfrm>
          <a:custGeom>
            <a:avLst/>
            <a:gdLst>
              <a:gd name="T0" fmla="*/ 212 w 212"/>
              <a:gd name="T1" fmla="*/ 74 h 81"/>
              <a:gd name="T2" fmla="*/ 110 w 212"/>
              <a:gd name="T3" fmla="*/ 73 h 81"/>
              <a:gd name="T4" fmla="*/ 4 w 212"/>
              <a:gd name="T5" fmla="*/ 81 h 81"/>
              <a:gd name="T6" fmla="*/ 0 w 212"/>
              <a:gd name="T7" fmla="*/ 6 h 81"/>
              <a:gd name="T8" fmla="*/ 109 w 212"/>
              <a:gd name="T9" fmla="*/ 7 h 81"/>
              <a:gd name="T10" fmla="*/ 209 w 212"/>
              <a:gd name="T11" fmla="*/ 0 h 81"/>
              <a:gd name="T12" fmla="*/ 212 w 212"/>
              <a:gd name="T13" fmla="*/ 74 h 81"/>
            </a:gdLst>
            <a:ahLst/>
            <a:cxnLst>
              <a:cxn ang="0">
                <a:pos x="T0" y="T1"/>
              </a:cxn>
              <a:cxn ang="0">
                <a:pos x="T2" y="T3"/>
              </a:cxn>
              <a:cxn ang="0">
                <a:pos x="T4" y="T5"/>
              </a:cxn>
              <a:cxn ang="0">
                <a:pos x="T6" y="T7"/>
              </a:cxn>
              <a:cxn ang="0">
                <a:pos x="T8" y="T9"/>
              </a:cxn>
              <a:cxn ang="0">
                <a:pos x="T10" y="T11"/>
              </a:cxn>
              <a:cxn ang="0">
                <a:pos x="T12" y="T13"/>
              </a:cxn>
            </a:cxnLst>
            <a:rect l="0" t="0" r="r" b="b"/>
            <a:pathLst>
              <a:path w="212" h="81">
                <a:moveTo>
                  <a:pt x="212" y="74"/>
                </a:moveTo>
                <a:cubicBezTo>
                  <a:pt x="212" y="74"/>
                  <a:pt x="135" y="72"/>
                  <a:pt x="110" y="73"/>
                </a:cubicBezTo>
                <a:cubicBezTo>
                  <a:pt x="85" y="74"/>
                  <a:pt x="4" y="81"/>
                  <a:pt x="4" y="81"/>
                </a:cubicBezTo>
                <a:cubicBezTo>
                  <a:pt x="0" y="6"/>
                  <a:pt x="0" y="6"/>
                  <a:pt x="0" y="6"/>
                </a:cubicBezTo>
                <a:cubicBezTo>
                  <a:pt x="0" y="6"/>
                  <a:pt x="83" y="8"/>
                  <a:pt x="109" y="7"/>
                </a:cubicBezTo>
                <a:cubicBezTo>
                  <a:pt x="134" y="6"/>
                  <a:pt x="209" y="0"/>
                  <a:pt x="209" y="0"/>
                </a:cubicBezTo>
                <a:lnTo>
                  <a:pt x="212" y="74"/>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5" name="Freeform 82"/>
          <p:cNvSpPr>
            <a:spLocks/>
          </p:cNvSpPr>
          <p:nvPr/>
        </p:nvSpPr>
        <p:spPr bwMode="auto">
          <a:xfrm>
            <a:off x="6484131" y="3361439"/>
            <a:ext cx="391977" cy="160671"/>
          </a:xfrm>
          <a:custGeom>
            <a:avLst/>
            <a:gdLst>
              <a:gd name="T0" fmla="*/ 207 w 211"/>
              <a:gd name="T1" fmla="*/ 88 h 88"/>
              <a:gd name="T2" fmla="*/ 106 w 211"/>
              <a:gd name="T3" fmla="*/ 78 h 88"/>
              <a:gd name="T4" fmla="*/ 0 w 211"/>
              <a:gd name="T5" fmla="*/ 75 h 88"/>
              <a:gd name="T6" fmla="*/ 3 w 211"/>
              <a:gd name="T7" fmla="*/ 0 h 88"/>
              <a:gd name="T8" fmla="*/ 111 w 211"/>
              <a:gd name="T9" fmla="*/ 12 h 88"/>
              <a:gd name="T10" fmla="*/ 211 w 211"/>
              <a:gd name="T11" fmla="*/ 14 h 88"/>
              <a:gd name="T12" fmla="*/ 207 w 211"/>
              <a:gd name="T13" fmla="*/ 88 h 88"/>
            </a:gdLst>
            <a:ahLst/>
            <a:cxnLst>
              <a:cxn ang="0">
                <a:pos x="T0" y="T1"/>
              </a:cxn>
              <a:cxn ang="0">
                <a:pos x="T2" y="T3"/>
              </a:cxn>
              <a:cxn ang="0">
                <a:pos x="T4" y="T5"/>
              </a:cxn>
              <a:cxn ang="0">
                <a:pos x="T6" y="T7"/>
              </a:cxn>
              <a:cxn ang="0">
                <a:pos x="T8" y="T9"/>
              </a:cxn>
              <a:cxn ang="0">
                <a:pos x="T10" y="T11"/>
              </a:cxn>
              <a:cxn ang="0">
                <a:pos x="T12" y="T13"/>
              </a:cxn>
            </a:cxnLst>
            <a:rect l="0" t="0" r="r" b="b"/>
            <a:pathLst>
              <a:path w="211" h="88">
                <a:moveTo>
                  <a:pt x="207" y="88"/>
                </a:moveTo>
                <a:cubicBezTo>
                  <a:pt x="207" y="88"/>
                  <a:pt x="131" y="79"/>
                  <a:pt x="106" y="78"/>
                </a:cubicBezTo>
                <a:cubicBezTo>
                  <a:pt x="81" y="76"/>
                  <a:pt x="0" y="75"/>
                  <a:pt x="0" y="75"/>
                </a:cubicBezTo>
                <a:cubicBezTo>
                  <a:pt x="3" y="0"/>
                  <a:pt x="3" y="0"/>
                  <a:pt x="3" y="0"/>
                </a:cubicBezTo>
                <a:cubicBezTo>
                  <a:pt x="3" y="0"/>
                  <a:pt x="85" y="10"/>
                  <a:pt x="111" y="12"/>
                </a:cubicBezTo>
                <a:cubicBezTo>
                  <a:pt x="136" y="13"/>
                  <a:pt x="211" y="14"/>
                  <a:pt x="211" y="14"/>
                </a:cubicBezTo>
                <a:lnTo>
                  <a:pt x="207" y="88"/>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6" name="Freeform 84"/>
          <p:cNvSpPr>
            <a:spLocks/>
          </p:cNvSpPr>
          <p:nvPr/>
        </p:nvSpPr>
        <p:spPr bwMode="auto">
          <a:xfrm>
            <a:off x="7837698" y="3423579"/>
            <a:ext cx="391192" cy="143677"/>
          </a:xfrm>
          <a:custGeom>
            <a:avLst/>
            <a:gdLst>
              <a:gd name="T0" fmla="*/ 211 w 211"/>
              <a:gd name="T1" fmla="*/ 74 h 79"/>
              <a:gd name="T2" fmla="*/ 110 w 211"/>
              <a:gd name="T3" fmla="*/ 72 h 79"/>
              <a:gd name="T4" fmla="*/ 3 w 211"/>
              <a:gd name="T5" fmla="*/ 79 h 79"/>
              <a:gd name="T6" fmla="*/ 0 w 211"/>
              <a:gd name="T7" fmla="*/ 4 h 79"/>
              <a:gd name="T8" fmla="*/ 109 w 211"/>
              <a:gd name="T9" fmla="*/ 6 h 79"/>
              <a:gd name="T10" fmla="*/ 209 w 211"/>
              <a:gd name="T11" fmla="*/ 0 h 79"/>
              <a:gd name="T12" fmla="*/ 211 w 211"/>
              <a:gd name="T13" fmla="*/ 74 h 79"/>
            </a:gdLst>
            <a:ahLst/>
            <a:cxnLst>
              <a:cxn ang="0">
                <a:pos x="T0" y="T1"/>
              </a:cxn>
              <a:cxn ang="0">
                <a:pos x="T2" y="T3"/>
              </a:cxn>
              <a:cxn ang="0">
                <a:pos x="T4" y="T5"/>
              </a:cxn>
              <a:cxn ang="0">
                <a:pos x="T6" y="T7"/>
              </a:cxn>
              <a:cxn ang="0">
                <a:pos x="T8" y="T9"/>
              </a:cxn>
              <a:cxn ang="0">
                <a:pos x="T10" y="T11"/>
              </a:cxn>
              <a:cxn ang="0">
                <a:pos x="T12" y="T13"/>
              </a:cxn>
            </a:cxnLst>
            <a:rect l="0" t="0" r="r" b="b"/>
            <a:pathLst>
              <a:path w="211" h="79">
                <a:moveTo>
                  <a:pt x="211" y="74"/>
                </a:moveTo>
                <a:cubicBezTo>
                  <a:pt x="211" y="74"/>
                  <a:pt x="135" y="72"/>
                  <a:pt x="110" y="72"/>
                </a:cubicBezTo>
                <a:cubicBezTo>
                  <a:pt x="84" y="73"/>
                  <a:pt x="3" y="79"/>
                  <a:pt x="3" y="79"/>
                </a:cubicBezTo>
                <a:cubicBezTo>
                  <a:pt x="0" y="4"/>
                  <a:pt x="0" y="4"/>
                  <a:pt x="0" y="4"/>
                </a:cubicBezTo>
                <a:cubicBezTo>
                  <a:pt x="0" y="4"/>
                  <a:pt x="83" y="7"/>
                  <a:pt x="109" y="6"/>
                </a:cubicBezTo>
                <a:cubicBezTo>
                  <a:pt x="134" y="6"/>
                  <a:pt x="209" y="0"/>
                  <a:pt x="209" y="0"/>
                </a:cubicBezTo>
                <a:lnTo>
                  <a:pt x="211" y="74"/>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BE" sz="1000" dirty="0">
              <a:solidFill>
                <a:srgbClr val="000000"/>
              </a:solidFill>
            </a:endParaRPr>
          </a:p>
        </p:txBody>
      </p:sp>
      <p:sp>
        <p:nvSpPr>
          <p:cNvPr id="37" name="TextBox 36"/>
          <p:cNvSpPr txBox="1"/>
          <p:nvPr/>
        </p:nvSpPr>
        <p:spPr>
          <a:xfrm>
            <a:off x="1484989" y="2801815"/>
            <a:ext cx="852293" cy="161583"/>
          </a:xfrm>
          <a:prstGeom prst="rect">
            <a:avLst/>
          </a:prstGeom>
          <a:noFill/>
          <a:effectLst/>
        </p:spPr>
        <p:txBody>
          <a:bodyPr wrap="square" lIns="0" tIns="0" rIns="0" bIns="0" rtlCol="0">
            <a:spAutoFit/>
          </a:bodyPr>
          <a:lstStyle/>
          <a:p>
            <a:pPr algn="ctr" fontAlgn="auto">
              <a:spcBef>
                <a:spcPts val="0"/>
              </a:spcBef>
              <a:spcAft>
                <a:spcPts val="0"/>
              </a:spcAft>
            </a:pPr>
            <a:r>
              <a:rPr lang="fr-BE" sz="1050" b="1" dirty="0" smtClean="0">
                <a:solidFill>
                  <a:srgbClr val="FFFFFF"/>
                </a:solidFill>
              </a:rPr>
              <a:t>Humains</a:t>
            </a:r>
          </a:p>
        </p:txBody>
      </p:sp>
      <p:sp>
        <p:nvSpPr>
          <p:cNvPr id="39" name="TextBox 38"/>
          <p:cNvSpPr txBox="1"/>
          <p:nvPr/>
        </p:nvSpPr>
        <p:spPr>
          <a:xfrm>
            <a:off x="4193422" y="2801815"/>
            <a:ext cx="852293" cy="161583"/>
          </a:xfrm>
          <a:prstGeom prst="rect">
            <a:avLst/>
          </a:prstGeom>
          <a:noFill/>
          <a:effectLst/>
        </p:spPr>
        <p:txBody>
          <a:bodyPr wrap="square" lIns="0" tIns="0" rIns="0" bIns="0" rtlCol="0">
            <a:spAutoFit/>
          </a:bodyPr>
          <a:lstStyle/>
          <a:p>
            <a:pPr algn="ctr" fontAlgn="auto">
              <a:spcBef>
                <a:spcPts val="0"/>
              </a:spcBef>
              <a:spcAft>
                <a:spcPts val="0"/>
              </a:spcAft>
            </a:pPr>
            <a:r>
              <a:rPr lang="fr-BE" sz="1050" b="1" dirty="0" smtClean="0">
                <a:solidFill>
                  <a:srgbClr val="FFFFFF"/>
                </a:solidFill>
              </a:rPr>
              <a:t>Législation</a:t>
            </a:r>
          </a:p>
        </p:txBody>
      </p:sp>
      <p:sp>
        <p:nvSpPr>
          <p:cNvPr id="41" name="TextBox 40"/>
          <p:cNvSpPr txBox="1"/>
          <p:nvPr/>
        </p:nvSpPr>
        <p:spPr>
          <a:xfrm>
            <a:off x="6935190" y="2801815"/>
            <a:ext cx="852293" cy="161583"/>
          </a:xfrm>
          <a:prstGeom prst="rect">
            <a:avLst/>
          </a:prstGeom>
          <a:noFill/>
          <a:effectLst/>
        </p:spPr>
        <p:txBody>
          <a:bodyPr wrap="square" lIns="0" tIns="0" rIns="0" bIns="0" rtlCol="0">
            <a:spAutoFit/>
          </a:bodyPr>
          <a:lstStyle/>
          <a:p>
            <a:pPr algn="ctr" fontAlgn="auto">
              <a:spcBef>
                <a:spcPts val="0"/>
              </a:spcBef>
              <a:spcAft>
                <a:spcPts val="0"/>
              </a:spcAft>
            </a:pPr>
            <a:r>
              <a:rPr lang="fr-BE" sz="1050" b="1" dirty="0" smtClean="0">
                <a:solidFill>
                  <a:srgbClr val="FFFFFF"/>
                </a:solidFill>
              </a:rPr>
              <a:t>Payroll</a:t>
            </a:r>
          </a:p>
        </p:txBody>
      </p:sp>
      <p:grpSp>
        <p:nvGrpSpPr>
          <p:cNvPr id="42" name="Group 41"/>
          <p:cNvGrpSpPr/>
          <p:nvPr/>
        </p:nvGrpSpPr>
        <p:grpSpPr>
          <a:xfrm>
            <a:off x="1193984" y="4308255"/>
            <a:ext cx="1822442" cy="1875358"/>
            <a:chOff x="4082359" y="1202053"/>
            <a:chExt cx="1699424" cy="2237006"/>
          </a:xfrm>
          <a:effectLst/>
        </p:grpSpPr>
        <p:sp>
          <p:nvSpPr>
            <p:cNvPr id="43" name="TextBox 42"/>
            <p:cNvSpPr txBox="1"/>
            <p:nvPr/>
          </p:nvSpPr>
          <p:spPr>
            <a:xfrm>
              <a:off x="4082359" y="1419850"/>
              <a:ext cx="1688152" cy="2019209"/>
            </a:xfrm>
            <a:prstGeom prst="rect">
              <a:avLst/>
            </a:prstGeom>
            <a:noFill/>
          </p:spPr>
          <p:txBody>
            <a:bodyPr wrap="square" lIns="0" tIns="0" rIns="0" bIns="0" rtlCol="0">
              <a:spAutoFit/>
            </a:bodyPr>
            <a:lstStyle/>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Revue des packages de rémunération</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Formalités d’arrivée au Luxembourg (immigration)</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Revue fiscale des contrats de travail </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Politique de télétravail</a:t>
              </a:r>
            </a:p>
            <a:p>
              <a:pPr fontAlgn="auto">
                <a:spcBef>
                  <a:spcPts val="0"/>
                </a:spcBef>
                <a:spcAft>
                  <a:spcPts val="0"/>
                </a:spcAft>
              </a:pPr>
              <a:endParaRPr lang="fr-BE" sz="1000" dirty="0" smtClean="0">
                <a:solidFill>
                  <a:schemeClr val="tx2"/>
                </a:solidFill>
                <a:ea typeface="Verdana" panose="020B0604030504040204" pitchFamily="34" charset="0"/>
                <a:cs typeface="Verdana" panose="020B0604030504040204" pitchFamily="34" charset="0"/>
              </a:endParaRPr>
            </a:p>
            <a:p>
              <a:pPr marL="285750" indent="-285750" fontAlgn="auto">
                <a:spcBef>
                  <a:spcPts val="0"/>
                </a:spcBef>
                <a:spcAft>
                  <a:spcPts val="0"/>
                </a:spcAft>
                <a:buFont typeface="Arial" panose="020B0604020202020204" pitchFamily="34" charset="0"/>
                <a:buChar char="•"/>
              </a:pPr>
              <a:endParaRPr lang="fr-BE" sz="1000" dirty="0" smtClean="0">
                <a:solidFill>
                  <a:schemeClr val="tx2"/>
                </a:solidFill>
                <a:ea typeface="Verdana" panose="020B0604030504040204" pitchFamily="34" charset="0"/>
                <a:cs typeface="Verdana" panose="020B0604030504040204" pitchFamily="34" charset="0"/>
              </a:endParaRPr>
            </a:p>
            <a:p>
              <a:pPr fontAlgn="auto">
                <a:spcBef>
                  <a:spcPts val="0"/>
                </a:spcBef>
                <a:spcAft>
                  <a:spcPts val="0"/>
                </a:spcAft>
              </a:pPr>
              <a:endParaRPr lang="fr-BE" sz="1000" dirty="0" smtClean="0">
                <a:solidFill>
                  <a:schemeClr val="tx2"/>
                </a:solidFill>
                <a:ea typeface="Verdana" panose="020B0604030504040204" pitchFamily="34" charset="0"/>
                <a:cs typeface="Verdana" panose="020B0604030504040204" pitchFamily="34" charset="0"/>
              </a:endParaRPr>
            </a:p>
          </p:txBody>
        </p:sp>
        <p:sp>
          <p:nvSpPr>
            <p:cNvPr id="44" name="TextBox 43"/>
            <p:cNvSpPr txBox="1"/>
            <p:nvPr/>
          </p:nvSpPr>
          <p:spPr>
            <a:xfrm>
              <a:off x="4093631" y="1202053"/>
              <a:ext cx="1688152" cy="192743"/>
            </a:xfrm>
            <a:prstGeom prst="rect">
              <a:avLst/>
            </a:prstGeom>
            <a:noFill/>
          </p:spPr>
          <p:txBody>
            <a:bodyPr wrap="square" lIns="0" tIns="0" rIns="0" bIns="0" rtlCol="0">
              <a:spAutoFit/>
            </a:bodyPr>
            <a:lstStyle/>
            <a:p>
              <a:pPr algn="just" fontAlgn="auto">
                <a:spcBef>
                  <a:spcPts val="0"/>
                </a:spcBef>
                <a:spcAft>
                  <a:spcPts val="0"/>
                </a:spcAft>
              </a:pPr>
              <a:r>
                <a:rPr lang="fr-BE" sz="1050" b="1" dirty="0" smtClean="0">
                  <a:solidFill>
                    <a:srgbClr val="0091DA"/>
                  </a:solidFill>
                  <a:ea typeface="Verdana" panose="020B0604030504040204" pitchFamily="34" charset="0"/>
                  <a:cs typeface="Verdana" panose="020B0604030504040204" pitchFamily="34" charset="0"/>
                </a:rPr>
                <a:t>Ressources humaines</a:t>
              </a:r>
            </a:p>
          </p:txBody>
        </p:sp>
      </p:grpSp>
      <p:grpSp>
        <p:nvGrpSpPr>
          <p:cNvPr id="57" name="Group 56"/>
          <p:cNvGrpSpPr/>
          <p:nvPr/>
        </p:nvGrpSpPr>
        <p:grpSpPr>
          <a:xfrm>
            <a:off x="6356660" y="4330996"/>
            <a:ext cx="2177739" cy="1442966"/>
            <a:chOff x="3856798" y="1167136"/>
            <a:chExt cx="2057571" cy="1721232"/>
          </a:xfrm>
          <a:effectLst/>
        </p:grpSpPr>
        <p:sp>
          <p:nvSpPr>
            <p:cNvPr id="58" name="TextBox 57"/>
            <p:cNvSpPr txBox="1"/>
            <p:nvPr/>
          </p:nvSpPr>
          <p:spPr>
            <a:xfrm>
              <a:off x="4082359" y="1419852"/>
              <a:ext cx="1832010" cy="1468516"/>
            </a:xfrm>
            <a:prstGeom prst="rect">
              <a:avLst/>
            </a:prstGeom>
            <a:noFill/>
          </p:spPr>
          <p:txBody>
            <a:bodyPr wrap="square" lIns="0" tIns="0" rIns="0" bIns="0" rtlCol="0">
              <a:spAutoFit/>
            </a:bodyPr>
            <a:lstStyle/>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Payroll </a:t>
              </a:r>
              <a:r>
                <a:rPr lang="fr-BE" sz="1000" dirty="0" err="1" smtClean="0">
                  <a:solidFill>
                    <a:schemeClr val="tx2"/>
                  </a:solidFill>
                  <a:ea typeface="Verdana" panose="020B0604030504040204" pitchFamily="34" charset="0"/>
                  <a:cs typeface="Verdana" panose="020B0604030504040204" pitchFamily="34" charset="0"/>
                </a:rPr>
                <a:t>health</a:t>
              </a:r>
              <a:r>
                <a:rPr lang="fr-BE" sz="1000" dirty="0" smtClean="0">
                  <a:solidFill>
                    <a:schemeClr val="tx2"/>
                  </a:solidFill>
                  <a:ea typeface="Verdana" panose="020B0604030504040204" pitchFamily="34" charset="0"/>
                  <a:cs typeface="Verdana" panose="020B0604030504040204" pitchFamily="34" charset="0"/>
                </a:rPr>
                <a:t> check</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Shadow </a:t>
              </a:r>
              <a:r>
                <a:rPr lang="fr-BE" sz="1000" dirty="0" err="1" smtClean="0">
                  <a:solidFill>
                    <a:schemeClr val="tx2"/>
                  </a:solidFill>
                  <a:ea typeface="Verdana" panose="020B0604030504040204" pitchFamily="34" charset="0"/>
                  <a:cs typeface="Verdana" panose="020B0604030504040204" pitchFamily="34" charset="0"/>
                </a:rPr>
                <a:t>payroll</a:t>
              </a:r>
              <a:r>
                <a:rPr lang="fr-BE" sz="1000" dirty="0" smtClean="0">
                  <a:solidFill>
                    <a:schemeClr val="tx2"/>
                  </a:solidFill>
                  <a:ea typeface="Verdana" panose="020B0604030504040204" pitchFamily="34" charset="0"/>
                  <a:cs typeface="Verdana" panose="020B0604030504040204" pitchFamily="34" charset="0"/>
                </a:rPr>
                <a:t> / Split </a:t>
              </a:r>
              <a:r>
                <a:rPr lang="fr-BE" sz="1000" dirty="0" err="1" smtClean="0">
                  <a:solidFill>
                    <a:schemeClr val="tx2"/>
                  </a:solidFill>
                  <a:ea typeface="Verdana" panose="020B0604030504040204" pitchFamily="34" charset="0"/>
                  <a:cs typeface="Verdana" panose="020B0604030504040204" pitchFamily="34" charset="0"/>
                </a:rPr>
                <a:t>payroll</a:t>
              </a:r>
              <a:r>
                <a:rPr lang="fr-BE" sz="1000" dirty="0" smtClean="0">
                  <a:solidFill>
                    <a:schemeClr val="tx2"/>
                  </a:solidFill>
                  <a:ea typeface="Verdana" panose="020B0604030504040204" pitchFamily="34" charset="0"/>
                  <a:cs typeface="Verdana" panose="020B0604030504040204" pitchFamily="34" charset="0"/>
                </a:rPr>
                <a:t> </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Enregistrement employeur/employé auprès des autorités compétentes</a:t>
              </a:r>
            </a:p>
            <a:p>
              <a:pPr fontAlgn="auto">
                <a:spcBef>
                  <a:spcPts val="0"/>
                </a:spcBef>
                <a:spcAft>
                  <a:spcPts val="0"/>
                </a:spcAft>
              </a:pPr>
              <a:endParaRPr lang="fr-BE" sz="1000" dirty="0" smtClean="0">
                <a:solidFill>
                  <a:schemeClr val="tx2"/>
                </a:solidFill>
                <a:ea typeface="Verdana" panose="020B0604030504040204" pitchFamily="34" charset="0"/>
                <a:cs typeface="Verdana" panose="020B0604030504040204" pitchFamily="34" charset="0"/>
              </a:endParaRPr>
            </a:p>
          </p:txBody>
        </p:sp>
        <p:sp>
          <p:nvSpPr>
            <p:cNvPr id="59" name="TextBox 58"/>
            <p:cNvSpPr txBox="1"/>
            <p:nvPr/>
          </p:nvSpPr>
          <p:spPr>
            <a:xfrm>
              <a:off x="3856798" y="1167136"/>
              <a:ext cx="1688152" cy="192743"/>
            </a:xfrm>
            <a:prstGeom prst="rect">
              <a:avLst/>
            </a:prstGeom>
            <a:noFill/>
          </p:spPr>
          <p:txBody>
            <a:bodyPr wrap="square" lIns="0" tIns="0" rIns="0" bIns="0" rtlCol="0">
              <a:spAutoFit/>
            </a:bodyPr>
            <a:lstStyle/>
            <a:p>
              <a:pPr algn="ctr" fontAlgn="auto">
                <a:spcBef>
                  <a:spcPts val="0"/>
                </a:spcBef>
                <a:spcAft>
                  <a:spcPts val="0"/>
                </a:spcAft>
              </a:pPr>
              <a:r>
                <a:rPr lang="fr-BE" sz="1050" b="1" dirty="0" smtClean="0">
                  <a:solidFill>
                    <a:schemeClr val="accent4"/>
                  </a:solidFill>
                  <a:ea typeface="Verdana" panose="020B0604030504040204" pitchFamily="34" charset="0"/>
                  <a:cs typeface="Verdana" panose="020B0604030504040204" pitchFamily="34" charset="0"/>
                </a:rPr>
                <a:t>Calcul des salaires</a:t>
              </a:r>
            </a:p>
          </p:txBody>
        </p:sp>
      </p:grpSp>
      <p:grpSp>
        <p:nvGrpSpPr>
          <p:cNvPr id="60" name="Group 59"/>
          <p:cNvGrpSpPr/>
          <p:nvPr/>
        </p:nvGrpSpPr>
        <p:grpSpPr>
          <a:xfrm>
            <a:off x="3808441" y="4255303"/>
            <a:ext cx="1949808" cy="1567193"/>
            <a:chOff x="4033352" y="1202519"/>
            <a:chExt cx="2117298" cy="1869415"/>
          </a:xfrm>
          <a:effectLst/>
        </p:grpSpPr>
        <p:sp>
          <p:nvSpPr>
            <p:cNvPr id="61" name="TextBox 60"/>
            <p:cNvSpPr txBox="1"/>
            <p:nvPr/>
          </p:nvSpPr>
          <p:spPr>
            <a:xfrm>
              <a:off x="4082359" y="1419853"/>
              <a:ext cx="2068291" cy="1652081"/>
            </a:xfrm>
            <a:prstGeom prst="rect">
              <a:avLst/>
            </a:prstGeom>
            <a:noFill/>
          </p:spPr>
          <p:txBody>
            <a:bodyPr wrap="square" lIns="0" tIns="0" rIns="0" bIns="0" rtlCol="0">
              <a:spAutoFit/>
            </a:bodyPr>
            <a:lstStyle/>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Droit d’imposition des jours de travail</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Sécurité sociale applicable</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Mise à jour sur la législation applicable</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Dialogue avec les autorités fiscales</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Etablissement </a:t>
              </a:r>
              <a:r>
                <a:rPr lang="fr-BE" sz="1000" dirty="0" smtClean="0">
                  <a:solidFill>
                    <a:schemeClr val="tx2"/>
                  </a:solidFill>
                  <a:ea typeface="Verdana" panose="020B0604030504040204" pitchFamily="34" charset="0"/>
                  <a:cs typeface="Verdana" panose="020B0604030504040204" pitchFamily="34" charset="0"/>
                </a:rPr>
                <a:t>stable</a:t>
              </a:r>
              <a:endParaRPr lang="fr-BE" sz="1000" dirty="0" smtClean="0">
                <a:solidFill>
                  <a:schemeClr val="tx2"/>
                </a:solidFill>
                <a:ea typeface="Verdana" panose="020B0604030504040204" pitchFamily="34" charset="0"/>
                <a:cs typeface="Verdana" panose="020B0604030504040204" pitchFamily="34" charset="0"/>
              </a:endParaRPr>
            </a:p>
            <a:p>
              <a:pPr fontAlgn="auto">
                <a:spcBef>
                  <a:spcPts val="0"/>
                </a:spcBef>
                <a:spcAft>
                  <a:spcPts val="0"/>
                </a:spcAft>
              </a:pPr>
              <a:endParaRPr lang="fr-BE" sz="1000" dirty="0" smtClean="0">
                <a:solidFill>
                  <a:schemeClr val="tx2"/>
                </a:solidFill>
                <a:ea typeface="Verdana" panose="020B0604030504040204" pitchFamily="34" charset="0"/>
                <a:cs typeface="Verdana" panose="020B0604030504040204" pitchFamily="34" charset="0"/>
              </a:endParaRPr>
            </a:p>
          </p:txBody>
        </p:sp>
        <p:sp>
          <p:nvSpPr>
            <p:cNvPr id="62" name="TextBox 61"/>
            <p:cNvSpPr txBox="1"/>
            <p:nvPr/>
          </p:nvSpPr>
          <p:spPr>
            <a:xfrm>
              <a:off x="4033352" y="1202519"/>
              <a:ext cx="2042723" cy="192743"/>
            </a:xfrm>
            <a:prstGeom prst="rect">
              <a:avLst/>
            </a:prstGeom>
            <a:noFill/>
          </p:spPr>
          <p:txBody>
            <a:bodyPr wrap="square" lIns="0" tIns="0" rIns="0" bIns="0" rtlCol="0">
              <a:spAutoFit/>
            </a:bodyPr>
            <a:lstStyle/>
            <a:p>
              <a:pPr algn="ctr" fontAlgn="auto">
                <a:spcBef>
                  <a:spcPts val="0"/>
                </a:spcBef>
                <a:spcAft>
                  <a:spcPts val="0"/>
                </a:spcAft>
              </a:pPr>
              <a:r>
                <a:rPr lang="fr-BE" sz="1050" b="1" dirty="0" smtClean="0">
                  <a:solidFill>
                    <a:schemeClr val="accent2"/>
                  </a:solidFill>
                  <a:ea typeface="Verdana" panose="020B0604030504040204" pitchFamily="34" charset="0"/>
                  <a:cs typeface="Verdana" panose="020B0604030504040204" pitchFamily="34" charset="0"/>
                </a:rPr>
                <a:t>Analyse fiscale et sociale</a:t>
              </a:r>
            </a:p>
          </p:txBody>
        </p:sp>
      </p:grpSp>
      <p:sp>
        <p:nvSpPr>
          <p:cNvPr id="63" name="TextBox 62"/>
          <p:cNvSpPr txBox="1"/>
          <p:nvPr/>
        </p:nvSpPr>
        <p:spPr>
          <a:xfrm>
            <a:off x="5582828" y="4064722"/>
            <a:ext cx="852293" cy="161583"/>
          </a:xfrm>
          <a:prstGeom prst="rect">
            <a:avLst/>
          </a:prstGeom>
          <a:noFill/>
          <a:effectLst/>
        </p:spPr>
        <p:txBody>
          <a:bodyPr wrap="square" lIns="0" tIns="0" rIns="0" bIns="0" rtlCol="0">
            <a:spAutoFit/>
          </a:bodyPr>
          <a:lstStyle/>
          <a:p>
            <a:pPr algn="ctr" fontAlgn="auto">
              <a:spcBef>
                <a:spcPts val="0"/>
              </a:spcBef>
              <a:spcAft>
                <a:spcPts val="0"/>
              </a:spcAft>
            </a:pPr>
            <a:r>
              <a:rPr lang="fr-BE" sz="1050" b="1" dirty="0" smtClean="0">
                <a:solidFill>
                  <a:srgbClr val="FFFFFF"/>
                </a:solidFill>
              </a:rPr>
              <a:t>Obligations</a:t>
            </a:r>
          </a:p>
        </p:txBody>
      </p:sp>
      <p:grpSp>
        <p:nvGrpSpPr>
          <p:cNvPr id="64" name="Group 63"/>
          <p:cNvGrpSpPr/>
          <p:nvPr/>
        </p:nvGrpSpPr>
        <p:grpSpPr>
          <a:xfrm>
            <a:off x="5091909" y="1708831"/>
            <a:ext cx="1911698" cy="1583674"/>
            <a:chOff x="3954966" y="1182859"/>
            <a:chExt cx="1908767" cy="1889074"/>
          </a:xfrm>
          <a:effectLst/>
        </p:grpSpPr>
        <p:sp>
          <p:nvSpPr>
            <p:cNvPr id="65" name="TextBox 64"/>
            <p:cNvSpPr txBox="1"/>
            <p:nvPr/>
          </p:nvSpPr>
          <p:spPr>
            <a:xfrm>
              <a:off x="4082359" y="1419852"/>
              <a:ext cx="1688152" cy="1652081"/>
            </a:xfrm>
            <a:prstGeom prst="rect">
              <a:avLst/>
            </a:prstGeom>
            <a:noFill/>
          </p:spPr>
          <p:txBody>
            <a:bodyPr wrap="square" lIns="0" tIns="0" rIns="0" bIns="0" rtlCol="0">
              <a:spAutoFit/>
            </a:bodyPr>
            <a:lstStyle/>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Déclarations fiscales</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Bulletins d’imposition</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Réclamations</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Demande d’ouverture de procédure amiable</a:t>
              </a:r>
            </a:p>
            <a:p>
              <a:pPr fontAlgn="auto">
                <a:spcBef>
                  <a:spcPts val="0"/>
                </a:spcBef>
                <a:spcAft>
                  <a:spcPts val="0"/>
                </a:spcAft>
              </a:pPr>
              <a:endParaRPr lang="fr-BE" sz="1000" dirty="0" smtClean="0">
                <a:solidFill>
                  <a:schemeClr val="tx2"/>
                </a:solidFill>
                <a:ea typeface="Verdana" panose="020B0604030504040204" pitchFamily="34" charset="0"/>
                <a:cs typeface="Verdana" panose="020B0604030504040204" pitchFamily="34" charset="0"/>
              </a:endParaRPr>
            </a:p>
          </p:txBody>
        </p:sp>
        <p:sp>
          <p:nvSpPr>
            <p:cNvPr id="66" name="TextBox 65"/>
            <p:cNvSpPr txBox="1"/>
            <p:nvPr/>
          </p:nvSpPr>
          <p:spPr>
            <a:xfrm>
              <a:off x="3954966" y="1182859"/>
              <a:ext cx="1908767" cy="192743"/>
            </a:xfrm>
            <a:prstGeom prst="rect">
              <a:avLst/>
            </a:prstGeom>
            <a:noFill/>
          </p:spPr>
          <p:txBody>
            <a:bodyPr wrap="square" lIns="0" tIns="0" rIns="0" bIns="0" rtlCol="0">
              <a:spAutoFit/>
            </a:bodyPr>
            <a:lstStyle/>
            <a:p>
              <a:pPr algn="ctr" fontAlgn="auto">
                <a:spcBef>
                  <a:spcPts val="0"/>
                </a:spcBef>
                <a:spcAft>
                  <a:spcPts val="0"/>
                </a:spcAft>
              </a:pPr>
              <a:r>
                <a:rPr lang="fr-BE" sz="1050" b="1" dirty="0" smtClean="0">
                  <a:solidFill>
                    <a:schemeClr val="accent2"/>
                  </a:solidFill>
                  <a:ea typeface="Verdana" panose="020B0604030504040204" pitchFamily="34" charset="0"/>
                  <a:cs typeface="Verdana" panose="020B0604030504040204" pitchFamily="34" charset="0"/>
                </a:rPr>
                <a:t>Obligations déclaratives</a:t>
              </a:r>
            </a:p>
          </p:txBody>
        </p:sp>
      </p:grpSp>
      <p:sp>
        <p:nvSpPr>
          <p:cNvPr id="67" name="TextBox 66"/>
          <p:cNvSpPr txBox="1"/>
          <p:nvPr/>
        </p:nvSpPr>
        <p:spPr>
          <a:xfrm>
            <a:off x="2883761" y="4076776"/>
            <a:ext cx="852293" cy="161583"/>
          </a:xfrm>
          <a:prstGeom prst="rect">
            <a:avLst/>
          </a:prstGeom>
          <a:noFill/>
          <a:effectLst/>
        </p:spPr>
        <p:txBody>
          <a:bodyPr wrap="square" lIns="0" tIns="0" rIns="0" bIns="0" rtlCol="0">
            <a:spAutoFit/>
          </a:bodyPr>
          <a:lstStyle/>
          <a:p>
            <a:pPr algn="ctr" fontAlgn="auto">
              <a:spcBef>
                <a:spcPts val="0"/>
              </a:spcBef>
              <a:spcAft>
                <a:spcPts val="0"/>
              </a:spcAft>
            </a:pPr>
            <a:r>
              <a:rPr lang="fr-BE" sz="1050" b="1" dirty="0" err="1" smtClean="0">
                <a:solidFill>
                  <a:srgbClr val="FFFFFF"/>
                </a:solidFill>
              </a:rPr>
              <a:t>Rewards</a:t>
            </a:r>
            <a:endParaRPr lang="fr-BE" sz="1050" b="1" dirty="0" smtClean="0">
              <a:solidFill>
                <a:srgbClr val="FFFFFF"/>
              </a:solidFill>
            </a:endParaRPr>
          </a:p>
        </p:txBody>
      </p:sp>
      <p:grpSp>
        <p:nvGrpSpPr>
          <p:cNvPr id="68" name="Group 67"/>
          <p:cNvGrpSpPr/>
          <p:nvPr/>
        </p:nvGrpSpPr>
        <p:grpSpPr>
          <a:xfrm>
            <a:off x="2502149" y="1426620"/>
            <a:ext cx="1746506" cy="1253577"/>
            <a:chOff x="4033903" y="711814"/>
            <a:chExt cx="1947685" cy="1718772"/>
          </a:xfrm>
          <a:effectLst/>
        </p:grpSpPr>
        <p:sp>
          <p:nvSpPr>
            <p:cNvPr id="69" name="TextBox 68"/>
            <p:cNvSpPr txBox="1"/>
            <p:nvPr/>
          </p:nvSpPr>
          <p:spPr>
            <a:xfrm>
              <a:off x="4033903" y="953619"/>
              <a:ext cx="1947685" cy="1476967"/>
            </a:xfrm>
            <a:prstGeom prst="rect">
              <a:avLst/>
            </a:prstGeom>
            <a:noFill/>
          </p:spPr>
          <p:txBody>
            <a:bodyPr wrap="square" lIns="0" tIns="0" rIns="0" bIns="0" rtlCol="0">
              <a:spAutoFit/>
            </a:bodyPr>
            <a:lstStyle/>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Contrôle des coûts pour l’employeur</a:t>
              </a:r>
            </a:p>
            <a:p>
              <a:pPr marL="285750" indent="-285750" fontAlgn="auto">
                <a:spcBef>
                  <a:spcPts val="0"/>
                </a:spcBef>
                <a:spcAft>
                  <a:spcPts val="0"/>
                </a:spcAft>
                <a:buFont typeface="Arial" panose="020B0604020202020204" pitchFamily="34" charset="0"/>
                <a:buChar char="•"/>
              </a:pPr>
              <a:r>
                <a:rPr lang="fr-BE" sz="1000" dirty="0" smtClean="0">
                  <a:solidFill>
                    <a:schemeClr val="tx2"/>
                  </a:solidFill>
                  <a:ea typeface="Verdana" panose="020B0604030504040204" pitchFamily="34" charset="0"/>
                  <a:cs typeface="Verdana" panose="020B0604030504040204" pitchFamily="34" charset="0"/>
                </a:rPr>
                <a:t>Mise en place des plans pour les </a:t>
              </a:r>
              <a:r>
                <a:rPr lang="fr-BE" sz="1000" dirty="0" smtClean="0">
                  <a:solidFill>
                    <a:schemeClr val="tx2"/>
                  </a:solidFill>
                  <a:ea typeface="Verdana" panose="020B0604030504040204" pitchFamily="34" charset="0"/>
                  <a:cs typeface="Verdana" panose="020B0604030504040204" pitchFamily="34" charset="0"/>
                </a:rPr>
                <a:t>salariés </a:t>
              </a:r>
              <a:r>
                <a:rPr lang="fr-BE" sz="1000" dirty="0" smtClean="0">
                  <a:solidFill>
                    <a:schemeClr val="tx2"/>
                  </a:solidFill>
                  <a:ea typeface="Verdana" panose="020B0604030504040204" pitchFamily="34" charset="0"/>
                  <a:cs typeface="Verdana" panose="020B0604030504040204" pitchFamily="34" charset="0"/>
                </a:rPr>
                <a:t>en ligne avec la pratique </a:t>
              </a:r>
              <a:r>
                <a:rPr lang="fr-BE" sz="1000" dirty="0" smtClean="0">
                  <a:solidFill>
                    <a:schemeClr val="tx2"/>
                  </a:solidFill>
                  <a:ea typeface="Verdana" panose="020B0604030504040204" pitchFamily="34" charset="0"/>
                  <a:cs typeface="Verdana" panose="020B0604030504040204" pitchFamily="34" charset="0"/>
                </a:rPr>
                <a:t>du </a:t>
              </a:r>
              <a:r>
                <a:rPr lang="fr-BE" sz="1000" dirty="0" smtClean="0">
                  <a:solidFill>
                    <a:schemeClr val="tx2"/>
                  </a:solidFill>
                  <a:ea typeface="Verdana" panose="020B0604030504040204" pitchFamily="34" charset="0"/>
                  <a:cs typeface="Verdana" panose="020B0604030504040204" pitchFamily="34" charset="0"/>
                </a:rPr>
                <a:t>marché (LTIP, RCP, IS, car, M-</a:t>
              </a:r>
              <a:r>
                <a:rPr lang="fr-BE" sz="1000" dirty="0" err="1" smtClean="0">
                  <a:solidFill>
                    <a:schemeClr val="tx2"/>
                  </a:solidFill>
                  <a:ea typeface="Verdana" panose="020B0604030504040204" pitchFamily="34" charset="0"/>
                  <a:cs typeface="Verdana" panose="020B0604030504040204" pitchFamily="34" charset="0"/>
                </a:rPr>
                <a:t>Pass</a:t>
              </a:r>
              <a:r>
                <a:rPr lang="fr-BE" sz="1000" dirty="0" smtClean="0">
                  <a:solidFill>
                    <a:schemeClr val="tx2"/>
                  </a:solidFill>
                  <a:ea typeface="Verdana" panose="020B0604030504040204" pitchFamily="34" charset="0"/>
                  <a:cs typeface="Verdana" panose="020B0604030504040204" pitchFamily="34" charset="0"/>
                </a:rPr>
                <a:t>….)</a:t>
              </a:r>
            </a:p>
          </p:txBody>
        </p:sp>
        <p:sp>
          <p:nvSpPr>
            <p:cNvPr id="70" name="TextBox 69"/>
            <p:cNvSpPr txBox="1"/>
            <p:nvPr/>
          </p:nvSpPr>
          <p:spPr>
            <a:xfrm>
              <a:off x="4049629" y="711814"/>
              <a:ext cx="1688153" cy="221546"/>
            </a:xfrm>
            <a:prstGeom prst="rect">
              <a:avLst/>
            </a:prstGeom>
            <a:noFill/>
          </p:spPr>
          <p:txBody>
            <a:bodyPr wrap="square" lIns="0" tIns="0" rIns="0" bIns="0" rtlCol="0">
              <a:spAutoFit/>
            </a:bodyPr>
            <a:lstStyle/>
            <a:p>
              <a:pPr algn="ctr" fontAlgn="auto">
                <a:spcBef>
                  <a:spcPts val="0"/>
                </a:spcBef>
                <a:spcAft>
                  <a:spcPts val="0"/>
                </a:spcAft>
              </a:pPr>
              <a:r>
                <a:rPr lang="fr-BE" sz="1050" b="1" dirty="0" smtClean="0">
                  <a:solidFill>
                    <a:srgbClr val="483698"/>
                  </a:solidFill>
                  <a:ea typeface="Verdana" panose="020B0604030504040204" pitchFamily="34" charset="0"/>
                  <a:cs typeface="Verdana" panose="020B0604030504040204" pitchFamily="34" charset="0"/>
                </a:rPr>
                <a:t>Avantages aux salariés</a:t>
              </a:r>
            </a:p>
          </p:txBody>
        </p:sp>
      </p:grpSp>
    </p:spTree>
    <p:extLst>
      <p:ext uri="{BB962C8B-B14F-4D97-AF65-F5344CB8AC3E}">
        <p14:creationId xmlns:p14="http://schemas.microsoft.com/office/powerpoint/2010/main" val="4030775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161" name="think-cell Folie" r:id="rId5" imgW="270" imgH="270" progId="TCLayout.ActiveDocument.1">
                  <p:embed/>
                </p:oleObj>
              </mc:Choice>
              <mc:Fallback>
                <p:oleObj name="think-cell Folie" r:id="rId5" imgW="270" imgH="270" progId="TCLayout.ActiveDocument.1">
                  <p:embed/>
                  <p:pic>
                    <p:nvPicPr>
                      <p:cNvPr id="0" name=""/>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3" name="Titel 2"/>
          <p:cNvSpPr>
            <a:spLocks noGrp="1"/>
          </p:cNvSpPr>
          <p:nvPr>
            <p:ph type="title"/>
          </p:nvPr>
        </p:nvSpPr>
        <p:spPr/>
        <p:txBody>
          <a:bodyPr/>
          <a:lstStyle/>
          <a:p>
            <a:r>
              <a:rPr lang="de-DE" dirty="0" smtClean="0"/>
              <a:t>Agenda</a:t>
            </a:r>
            <a:endParaRPr lang="de-DE" dirty="0"/>
          </a:p>
        </p:txBody>
      </p:sp>
      <p:grpSp>
        <p:nvGrpSpPr>
          <p:cNvPr id="82" name="Gruppieren 81"/>
          <p:cNvGrpSpPr/>
          <p:nvPr/>
        </p:nvGrpSpPr>
        <p:grpSpPr>
          <a:xfrm>
            <a:off x="762016" y="1425771"/>
            <a:ext cx="8267115" cy="2055364"/>
            <a:chOff x="1429596" y="2729078"/>
            <a:chExt cx="7627093" cy="2126107"/>
          </a:xfrm>
        </p:grpSpPr>
        <p:grpSp>
          <p:nvGrpSpPr>
            <p:cNvPr id="17" name="Gruppieren 16"/>
            <p:cNvGrpSpPr/>
            <p:nvPr/>
          </p:nvGrpSpPr>
          <p:grpSpPr>
            <a:xfrm>
              <a:off x="1429597" y="2729078"/>
              <a:ext cx="7627092" cy="1542129"/>
              <a:chOff x="1056363" y="2827683"/>
              <a:chExt cx="6641785" cy="2860157"/>
            </a:xfrm>
          </p:grpSpPr>
          <p:sp>
            <p:nvSpPr>
              <p:cNvPr id="20" name="Titel 8"/>
              <p:cNvSpPr txBox="1">
                <a:spLocks/>
              </p:cNvSpPr>
              <p:nvPr/>
            </p:nvSpPr>
            <p:spPr>
              <a:xfrm>
                <a:off x="1685974" y="2971682"/>
                <a:ext cx="6012173" cy="575999"/>
              </a:xfrm>
              <a:prstGeom prst="rect">
                <a:avLst/>
              </a:prstGeom>
              <a:ln w="12700">
                <a:noFill/>
              </a:ln>
            </p:spPr>
            <p:txBody>
              <a:bodyPr vert="horz" lIns="0" tIns="0" rIns="0" bIns="0" rtlCol="0" anchor="ctr">
                <a:noAutofit/>
              </a:bodyPr>
              <a:lstStyle>
                <a:lvl1pPr algn="l" defTabSz="777514" rtl="0" eaLnBrk="1" latinLnBrk="0" hangingPunct="1">
                  <a:lnSpc>
                    <a:spcPct val="90000"/>
                  </a:lnSpc>
                  <a:spcBef>
                    <a:spcPct val="0"/>
                  </a:spcBef>
                  <a:buNone/>
                  <a:defRPr lang="en-US" sz="4800" kern="1200" baseline="0" dirty="0">
                    <a:solidFill>
                      <a:srgbClr val="002997"/>
                    </a:solidFill>
                    <a:latin typeface="KPMG Extralight" panose="020B0303030202040204" pitchFamily="34" charset="0"/>
                    <a:ea typeface="+mj-ea"/>
                    <a:cs typeface="+mj-cs"/>
                  </a:defRPr>
                </a:lvl1pPr>
              </a:lstStyle>
              <a:p>
                <a:pPr>
                  <a:lnSpc>
                    <a:spcPct val="100000"/>
                  </a:lnSpc>
                  <a:spcAft>
                    <a:spcPts val="600"/>
                  </a:spcAft>
                </a:pPr>
                <a:r>
                  <a:rPr lang="de-DE" sz="1000" dirty="0" err="1" smtClean="0">
                    <a:solidFill>
                      <a:srgbClr val="00338D"/>
                    </a:solidFill>
                    <a:latin typeface="Arial" panose="020B0604020202020204" pitchFamily="34" charset="0"/>
                    <a:cs typeface="Arial" panose="020B0604020202020204" pitchFamily="34" charset="0"/>
                  </a:rPr>
                  <a:t>Introduction</a:t>
                </a:r>
                <a:endParaRPr lang="de-DE" sz="1000" dirty="0">
                  <a:solidFill>
                    <a:srgbClr val="00338D"/>
                  </a:solidFill>
                  <a:latin typeface="Arial" panose="020B0604020202020204" pitchFamily="34" charset="0"/>
                  <a:cs typeface="Arial" panose="020B0604020202020204" pitchFamily="34" charset="0"/>
                </a:endParaRPr>
              </a:p>
            </p:txBody>
          </p:sp>
          <p:grpSp>
            <p:nvGrpSpPr>
              <p:cNvPr id="21" name="Gruppieren 20"/>
              <p:cNvGrpSpPr/>
              <p:nvPr/>
            </p:nvGrpSpPr>
            <p:grpSpPr>
              <a:xfrm>
                <a:off x="1056363" y="2827683"/>
                <a:ext cx="6641784" cy="864000"/>
                <a:chOff x="1056363" y="2827683"/>
                <a:chExt cx="6641784" cy="864000"/>
              </a:xfrm>
            </p:grpSpPr>
            <p:cxnSp>
              <p:nvCxnSpPr>
                <p:cNvPr id="52" name="Gerader Verbinder 51"/>
                <p:cNvCxnSpPr/>
                <p:nvPr/>
              </p:nvCxnSpPr>
              <p:spPr>
                <a:xfrm>
                  <a:off x="1062712" y="3691683"/>
                  <a:ext cx="6635435" cy="0"/>
                </a:xfrm>
                <a:prstGeom prst="line">
                  <a:avLst/>
                </a:prstGeom>
                <a:ln w="12700">
                  <a:solidFill>
                    <a:srgbClr val="00338D"/>
                  </a:solidFill>
                </a:ln>
              </p:spPr>
              <p:style>
                <a:lnRef idx="1">
                  <a:schemeClr val="accent1"/>
                </a:lnRef>
                <a:fillRef idx="0">
                  <a:schemeClr val="accent1"/>
                </a:fillRef>
                <a:effectRef idx="0">
                  <a:schemeClr val="accent1"/>
                </a:effectRef>
                <a:fontRef idx="minor">
                  <a:schemeClr val="tx1"/>
                </a:fontRef>
              </p:style>
            </p:cxnSp>
            <p:cxnSp>
              <p:nvCxnSpPr>
                <p:cNvPr id="53" name="Gerader Verbinder 52"/>
                <p:cNvCxnSpPr/>
                <p:nvPr/>
              </p:nvCxnSpPr>
              <p:spPr>
                <a:xfrm>
                  <a:off x="1062712" y="2827683"/>
                  <a:ext cx="6635435" cy="0"/>
                </a:xfrm>
                <a:prstGeom prst="line">
                  <a:avLst/>
                </a:prstGeom>
                <a:ln w="12700">
                  <a:solidFill>
                    <a:srgbClr val="00338D"/>
                  </a:solidFill>
                </a:ln>
              </p:spPr>
              <p:style>
                <a:lnRef idx="1">
                  <a:schemeClr val="accent1"/>
                </a:lnRef>
                <a:fillRef idx="0">
                  <a:schemeClr val="accent1"/>
                </a:fillRef>
                <a:effectRef idx="0">
                  <a:schemeClr val="accent1"/>
                </a:effectRef>
                <a:fontRef idx="minor">
                  <a:schemeClr val="tx1"/>
                </a:fontRef>
              </p:style>
            </p:cxnSp>
            <p:sp>
              <p:nvSpPr>
                <p:cNvPr id="54" name="Rechteck 53"/>
                <p:cNvSpPr/>
                <p:nvPr/>
              </p:nvSpPr>
              <p:spPr>
                <a:xfrm>
                  <a:off x="1056363" y="2827683"/>
                  <a:ext cx="396000" cy="864000"/>
                </a:xfrm>
                <a:prstGeom prst="rect">
                  <a:avLst/>
                </a:prstGeom>
                <a:solidFill>
                  <a:srgbClr val="00338D"/>
                </a:solidFill>
                <a:ln w="12700">
                  <a:solidFill>
                    <a:srgbClr val="00338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de-DE" sz="1400" dirty="0" smtClean="0">
                      <a:solidFill>
                        <a:prstClr val="white"/>
                      </a:solidFill>
                      <a:latin typeface="Arial" panose="020B0604020202020204" pitchFamily="34" charset="0"/>
                      <a:cs typeface="Arial" panose="020B0604020202020204" pitchFamily="34" charset="0"/>
                    </a:rPr>
                    <a:t>1</a:t>
                  </a:r>
                  <a:endParaRPr lang="de-DE" sz="1400" dirty="0">
                    <a:solidFill>
                      <a:prstClr val="white"/>
                    </a:solidFill>
                    <a:latin typeface="Arial" panose="020B0604020202020204" pitchFamily="34" charset="0"/>
                    <a:cs typeface="Arial" panose="020B0604020202020204" pitchFamily="34" charset="0"/>
                  </a:endParaRPr>
                </a:p>
              </p:txBody>
            </p:sp>
          </p:grpSp>
          <p:sp>
            <p:nvSpPr>
              <p:cNvPr id="22" name="Titel 8"/>
              <p:cNvSpPr txBox="1">
                <a:spLocks/>
              </p:cNvSpPr>
              <p:nvPr/>
            </p:nvSpPr>
            <p:spPr>
              <a:xfrm>
                <a:off x="1685974" y="3969760"/>
                <a:ext cx="6012174" cy="575999"/>
              </a:xfrm>
              <a:prstGeom prst="rect">
                <a:avLst/>
              </a:prstGeom>
              <a:ln w="12700">
                <a:noFill/>
              </a:ln>
            </p:spPr>
            <p:txBody>
              <a:bodyPr vert="horz" lIns="0" tIns="0" rIns="0" bIns="0" rtlCol="0" anchor="ctr">
                <a:noAutofit/>
              </a:bodyPr>
              <a:lstStyle>
                <a:lvl1pPr algn="l" defTabSz="777514" rtl="0" eaLnBrk="1" latinLnBrk="0" hangingPunct="1">
                  <a:lnSpc>
                    <a:spcPct val="90000"/>
                  </a:lnSpc>
                  <a:spcBef>
                    <a:spcPct val="0"/>
                  </a:spcBef>
                  <a:buNone/>
                  <a:defRPr lang="en-US" sz="4800" kern="1200" baseline="0" dirty="0">
                    <a:solidFill>
                      <a:srgbClr val="002997"/>
                    </a:solidFill>
                    <a:latin typeface="KPMG Extralight" panose="020B0303030202040204" pitchFamily="34" charset="0"/>
                    <a:ea typeface="+mj-ea"/>
                    <a:cs typeface="+mj-cs"/>
                  </a:defRPr>
                </a:lvl1pPr>
              </a:lstStyle>
              <a:p>
                <a:pPr>
                  <a:lnSpc>
                    <a:spcPct val="100000"/>
                  </a:lnSpc>
                  <a:spcAft>
                    <a:spcPts val="600"/>
                  </a:spcAft>
                </a:pPr>
                <a:r>
                  <a:rPr lang="de-DE" sz="1000" dirty="0" err="1" smtClean="0">
                    <a:solidFill>
                      <a:srgbClr val="005EB8"/>
                    </a:solidFill>
                    <a:latin typeface="Arial" panose="020B0604020202020204" pitchFamily="34" charset="0"/>
                    <a:cs typeface="Arial" panose="020B0604020202020204" pitchFamily="34" charset="0"/>
                  </a:rPr>
                  <a:t>Fiscalité</a:t>
                </a:r>
                <a:r>
                  <a:rPr lang="de-DE" sz="1000" dirty="0" smtClean="0">
                    <a:solidFill>
                      <a:srgbClr val="005EB8"/>
                    </a:solidFill>
                    <a:latin typeface="Arial" panose="020B0604020202020204" pitchFamily="34" charset="0"/>
                    <a:cs typeface="Arial" panose="020B0604020202020204" pitchFamily="34" charset="0"/>
                  </a:rPr>
                  <a:t> et </a:t>
                </a:r>
                <a:r>
                  <a:rPr lang="de-DE" sz="1000" dirty="0" err="1" smtClean="0">
                    <a:solidFill>
                      <a:srgbClr val="005EB8"/>
                    </a:solidFill>
                    <a:latin typeface="Arial" panose="020B0604020202020204" pitchFamily="34" charset="0"/>
                    <a:cs typeface="Arial" panose="020B0604020202020204" pitchFamily="34" charset="0"/>
                  </a:rPr>
                  <a:t>sécurité</a:t>
                </a:r>
                <a:r>
                  <a:rPr lang="de-DE" sz="1000" dirty="0" smtClean="0">
                    <a:solidFill>
                      <a:srgbClr val="005EB8"/>
                    </a:solidFill>
                    <a:latin typeface="Arial" panose="020B0604020202020204" pitchFamily="34" charset="0"/>
                    <a:cs typeface="Arial" panose="020B0604020202020204" pitchFamily="34" charset="0"/>
                  </a:rPr>
                  <a:t> </a:t>
                </a:r>
                <a:r>
                  <a:rPr lang="de-DE" sz="1000" dirty="0" err="1" smtClean="0">
                    <a:solidFill>
                      <a:srgbClr val="005EB8"/>
                    </a:solidFill>
                    <a:latin typeface="Arial" panose="020B0604020202020204" pitchFamily="34" charset="0"/>
                    <a:cs typeface="Arial" panose="020B0604020202020204" pitchFamily="34" charset="0"/>
                  </a:rPr>
                  <a:t>sociale</a:t>
                </a:r>
                <a:endParaRPr lang="de-DE" sz="1000" dirty="0">
                  <a:solidFill>
                    <a:srgbClr val="005EB8"/>
                  </a:solidFill>
                  <a:latin typeface="Arial" panose="020B0604020202020204" pitchFamily="34" charset="0"/>
                  <a:cs typeface="Arial" panose="020B0604020202020204" pitchFamily="34" charset="0"/>
                </a:endParaRPr>
              </a:p>
            </p:txBody>
          </p:sp>
          <p:grpSp>
            <p:nvGrpSpPr>
              <p:cNvPr id="23" name="Gruppieren 22"/>
              <p:cNvGrpSpPr/>
              <p:nvPr/>
            </p:nvGrpSpPr>
            <p:grpSpPr>
              <a:xfrm>
                <a:off x="1056363" y="3825758"/>
                <a:ext cx="6641784" cy="864003"/>
                <a:chOff x="1056363" y="3825758"/>
                <a:chExt cx="6641784" cy="864003"/>
              </a:xfrm>
            </p:grpSpPr>
            <p:cxnSp>
              <p:nvCxnSpPr>
                <p:cNvPr id="49" name="Gerader Verbinder 48"/>
                <p:cNvCxnSpPr/>
                <p:nvPr/>
              </p:nvCxnSpPr>
              <p:spPr>
                <a:xfrm>
                  <a:off x="1062712" y="4689761"/>
                  <a:ext cx="6635435" cy="0"/>
                </a:xfrm>
                <a:prstGeom prst="line">
                  <a:avLst/>
                </a:prstGeom>
                <a:ln w="12700">
                  <a:solidFill>
                    <a:srgbClr val="005EB8"/>
                  </a:solidFill>
                </a:ln>
              </p:spPr>
              <p:style>
                <a:lnRef idx="1">
                  <a:schemeClr val="accent1"/>
                </a:lnRef>
                <a:fillRef idx="0">
                  <a:schemeClr val="accent1"/>
                </a:fillRef>
                <a:effectRef idx="0">
                  <a:schemeClr val="accent1"/>
                </a:effectRef>
                <a:fontRef idx="minor">
                  <a:schemeClr val="tx1"/>
                </a:fontRef>
              </p:style>
            </p:cxnSp>
            <p:cxnSp>
              <p:nvCxnSpPr>
                <p:cNvPr id="50" name="Gerader Verbinder 49"/>
                <p:cNvCxnSpPr/>
                <p:nvPr/>
              </p:nvCxnSpPr>
              <p:spPr>
                <a:xfrm>
                  <a:off x="1062712" y="3825762"/>
                  <a:ext cx="6635434" cy="0"/>
                </a:xfrm>
                <a:prstGeom prst="line">
                  <a:avLst/>
                </a:prstGeom>
                <a:ln w="12700">
                  <a:solidFill>
                    <a:srgbClr val="005EB8"/>
                  </a:solidFill>
                </a:ln>
              </p:spPr>
              <p:style>
                <a:lnRef idx="1">
                  <a:schemeClr val="accent1"/>
                </a:lnRef>
                <a:fillRef idx="0">
                  <a:schemeClr val="accent1"/>
                </a:fillRef>
                <a:effectRef idx="0">
                  <a:schemeClr val="accent1"/>
                </a:effectRef>
                <a:fontRef idx="minor">
                  <a:schemeClr val="tx1"/>
                </a:fontRef>
              </p:style>
            </p:cxnSp>
            <p:sp>
              <p:nvSpPr>
                <p:cNvPr id="51" name="Rechteck 50"/>
                <p:cNvSpPr/>
                <p:nvPr/>
              </p:nvSpPr>
              <p:spPr>
                <a:xfrm>
                  <a:off x="1056363" y="3825758"/>
                  <a:ext cx="396000" cy="864000"/>
                </a:xfrm>
                <a:prstGeom prst="rect">
                  <a:avLst/>
                </a:prstGeom>
                <a:solidFill>
                  <a:srgbClr val="005EB8"/>
                </a:solidFill>
                <a:ln w="12700">
                  <a:solidFill>
                    <a:srgbClr val="005EB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400" dirty="0">
                      <a:solidFill>
                        <a:prstClr val="white"/>
                      </a:solidFill>
                      <a:latin typeface="Arial" panose="020B0604020202020204" pitchFamily="34" charset="0"/>
                      <a:cs typeface="Arial" panose="020B0604020202020204" pitchFamily="34" charset="0"/>
                    </a:rPr>
                    <a:t>2</a:t>
                  </a:r>
                </a:p>
              </p:txBody>
            </p:sp>
          </p:grpSp>
          <p:sp>
            <p:nvSpPr>
              <p:cNvPr id="24" name="Titel 8"/>
              <p:cNvSpPr txBox="1">
                <a:spLocks/>
              </p:cNvSpPr>
              <p:nvPr/>
            </p:nvSpPr>
            <p:spPr>
              <a:xfrm>
                <a:off x="1685974" y="4967840"/>
                <a:ext cx="6012174" cy="575999"/>
              </a:xfrm>
              <a:prstGeom prst="rect">
                <a:avLst/>
              </a:prstGeom>
              <a:ln w="12700">
                <a:noFill/>
              </a:ln>
            </p:spPr>
            <p:txBody>
              <a:bodyPr vert="horz" lIns="0" tIns="0" rIns="0" bIns="0" rtlCol="0" anchor="ctr">
                <a:noAutofit/>
              </a:bodyPr>
              <a:lstStyle>
                <a:lvl1pPr algn="l" defTabSz="777514" rtl="0" eaLnBrk="1" latinLnBrk="0" hangingPunct="1">
                  <a:lnSpc>
                    <a:spcPct val="90000"/>
                  </a:lnSpc>
                  <a:spcBef>
                    <a:spcPct val="0"/>
                  </a:spcBef>
                  <a:buNone/>
                  <a:defRPr lang="en-US" sz="4800" kern="1200" baseline="0" dirty="0">
                    <a:solidFill>
                      <a:srgbClr val="002997"/>
                    </a:solidFill>
                    <a:latin typeface="KPMG Extralight" panose="020B0303030202040204" pitchFamily="34" charset="0"/>
                    <a:ea typeface="+mj-ea"/>
                    <a:cs typeface="+mj-cs"/>
                  </a:defRPr>
                </a:lvl1pPr>
              </a:lstStyle>
              <a:p>
                <a:pPr>
                  <a:lnSpc>
                    <a:spcPct val="100000"/>
                  </a:lnSpc>
                  <a:spcAft>
                    <a:spcPts val="600"/>
                  </a:spcAft>
                </a:pPr>
                <a:r>
                  <a:rPr lang="de-DE" sz="1000" dirty="0" err="1" smtClean="0">
                    <a:solidFill>
                      <a:srgbClr val="0091DA"/>
                    </a:solidFill>
                    <a:latin typeface="Arial" panose="020B0604020202020204" pitchFamily="34" charset="0"/>
                    <a:cs typeface="Arial" panose="020B0604020202020204" pitchFamily="34" charset="0"/>
                  </a:rPr>
                  <a:t>Cas</a:t>
                </a:r>
                <a:r>
                  <a:rPr lang="de-DE" sz="1000" dirty="0" smtClean="0">
                    <a:solidFill>
                      <a:srgbClr val="0091DA"/>
                    </a:solidFill>
                    <a:latin typeface="Arial" panose="020B0604020202020204" pitchFamily="34" charset="0"/>
                    <a:cs typeface="Arial" panose="020B0604020202020204" pitchFamily="34" charset="0"/>
                  </a:rPr>
                  <a:t> </a:t>
                </a:r>
                <a:r>
                  <a:rPr lang="de-DE" sz="1000" dirty="0" err="1" smtClean="0">
                    <a:solidFill>
                      <a:srgbClr val="0091DA"/>
                    </a:solidFill>
                    <a:latin typeface="Arial" panose="020B0604020202020204" pitchFamily="34" charset="0"/>
                    <a:cs typeface="Arial" panose="020B0604020202020204" pitchFamily="34" charset="0"/>
                  </a:rPr>
                  <a:t>pratiques</a:t>
                </a:r>
                <a:endParaRPr lang="de-DE" sz="1000" dirty="0">
                  <a:solidFill>
                    <a:srgbClr val="0091DA"/>
                  </a:solidFill>
                  <a:latin typeface="Arial" panose="020B0604020202020204" pitchFamily="34" charset="0"/>
                  <a:cs typeface="Arial" panose="020B0604020202020204" pitchFamily="34" charset="0"/>
                </a:endParaRPr>
              </a:p>
            </p:txBody>
          </p:sp>
          <p:grpSp>
            <p:nvGrpSpPr>
              <p:cNvPr id="25" name="Gruppieren 24"/>
              <p:cNvGrpSpPr/>
              <p:nvPr/>
            </p:nvGrpSpPr>
            <p:grpSpPr>
              <a:xfrm>
                <a:off x="1056363" y="4823839"/>
                <a:ext cx="6641784" cy="864001"/>
                <a:chOff x="1056363" y="4823839"/>
                <a:chExt cx="6641784" cy="864001"/>
              </a:xfrm>
            </p:grpSpPr>
            <p:cxnSp>
              <p:nvCxnSpPr>
                <p:cNvPr id="46" name="Gerader Verbinder 45"/>
                <p:cNvCxnSpPr/>
                <p:nvPr/>
              </p:nvCxnSpPr>
              <p:spPr>
                <a:xfrm>
                  <a:off x="1062712" y="5687840"/>
                  <a:ext cx="6635435" cy="0"/>
                </a:xfrm>
                <a:prstGeom prst="line">
                  <a:avLst/>
                </a:prstGeom>
                <a:ln w="12700">
                  <a:solidFill>
                    <a:srgbClr val="0091DA"/>
                  </a:solidFill>
                </a:ln>
              </p:spPr>
              <p:style>
                <a:lnRef idx="1">
                  <a:schemeClr val="accent1"/>
                </a:lnRef>
                <a:fillRef idx="0">
                  <a:schemeClr val="accent1"/>
                </a:fillRef>
                <a:effectRef idx="0">
                  <a:schemeClr val="accent1"/>
                </a:effectRef>
                <a:fontRef idx="minor">
                  <a:schemeClr val="tx1"/>
                </a:fontRef>
              </p:style>
            </p:cxnSp>
            <p:cxnSp>
              <p:nvCxnSpPr>
                <p:cNvPr id="47" name="Gerader Verbinder 46"/>
                <p:cNvCxnSpPr/>
                <p:nvPr/>
              </p:nvCxnSpPr>
              <p:spPr>
                <a:xfrm>
                  <a:off x="1062712" y="4823839"/>
                  <a:ext cx="6635433" cy="0"/>
                </a:xfrm>
                <a:prstGeom prst="line">
                  <a:avLst/>
                </a:prstGeom>
                <a:ln w="12700">
                  <a:solidFill>
                    <a:srgbClr val="0091DA"/>
                  </a:solidFill>
                </a:ln>
              </p:spPr>
              <p:style>
                <a:lnRef idx="1">
                  <a:schemeClr val="accent1"/>
                </a:lnRef>
                <a:fillRef idx="0">
                  <a:schemeClr val="accent1"/>
                </a:fillRef>
                <a:effectRef idx="0">
                  <a:schemeClr val="accent1"/>
                </a:effectRef>
                <a:fontRef idx="minor">
                  <a:schemeClr val="tx1"/>
                </a:fontRef>
              </p:style>
            </p:cxnSp>
            <p:sp>
              <p:nvSpPr>
                <p:cNvPr id="48" name="Rechteck 47"/>
                <p:cNvSpPr/>
                <p:nvPr/>
              </p:nvSpPr>
              <p:spPr>
                <a:xfrm>
                  <a:off x="1056363" y="4823839"/>
                  <a:ext cx="396000" cy="863999"/>
                </a:xfrm>
                <a:prstGeom prst="rect">
                  <a:avLst/>
                </a:prstGeom>
                <a:solidFill>
                  <a:srgbClr val="0091DA"/>
                </a:solidFill>
                <a:ln w="12700">
                  <a:solidFill>
                    <a:srgbClr val="0091DA"/>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de-DE" sz="1400" dirty="0" smtClean="0">
                      <a:solidFill>
                        <a:prstClr val="white"/>
                      </a:solidFill>
                      <a:latin typeface="Arial" panose="020B0604020202020204" pitchFamily="34" charset="0"/>
                      <a:cs typeface="Arial" panose="020B0604020202020204" pitchFamily="34" charset="0"/>
                    </a:rPr>
                    <a:t>3</a:t>
                  </a:r>
                  <a:endParaRPr lang="de-DE" sz="1400" dirty="0">
                    <a:solidFill>
                      <a:prstClr val="white"/>
                    </a:solidFill>
                    <a:latin typeface="Arial" panose="020B0604020202020204" pitchFamily="34" charset="0"/>
                    <a:cs typeface="Arial" panose="020B0604020202020204" pitchFamily="34" charset="0"/>
                  </a:endParaRPr>
                </a:p>
              </p:txBody>
            </p:sp>
          </p:grpSp>
        </p:grpSp>
        <p:grpSp>
          <p:nvGrpSpPr>
            <p:cNvPr id="81" name="Gruppieren 80"/>
            <p:cNvGrpSpPr/>
            <p:nvPr/>
          </p:nvGrpSpPr>
          <p:grpSpPr>
            <a:xfrm>
              <a:off x="1429596" y="4399891"/>
              <a:ext cx="7627088" cy="455294"/>
              <a:chOff x="1429636" y="4483766"/>
              <a:chExt cx="8192108" cy="414994"/>
            </a:xfrm>
          </p:grpSpPr>
          <p:sp>
            <p:nvSpPr>
              <p:cNvPr id="63" name="Titel 8"/>
              <p:cNvSpPr txBox="1">
                <a:spLocks/>
              </p:cNvSpPr>
              <p:nvPr/>
            </p:nvSpPr>
            <p:spPr>
              <a:xfrm>
                <a:off x="2205684" y="4538536"/>
                <a:ext cx="7416060" cy="276662"/>
              </a:xfrm>
              <a:prstGeom prst="rect">
                <a:avLst/>
              </a:prstGeom>
              <a:ln w="12700">
                <a:noFill/>
              </a:ln>
            </p:spPr>
            <p:txBody>
              <a:bodyPr vert="horz" lIns="0" tIns="0" rIns="0" bIns="0" rtlCol="0" anchor="ctr">
                <a:noAutofit/>
              </a:bodyPr>
              <a:lstStyle>
                <a:lvl1pPr algn="l" defTabSz="777514" rtl="0" eaLnBrk="1" latinLnBrk="0" hangingPunct="1">
                  <a:lnSpc>
                    <a:spcPct val="90000"/>
                  </a:lnSpc>
                  <a:spcBef>
                    <a:spcPct val="0"/>
                  </a:spcBef>
                  <a:buNone/>
                  <a:defRPr lang="en-US" sz="4800" kern="1200" baseline="0" dirty="0">
                    <a:solidFill>
                      <a:srgbClr val="002997"/>
                    </a:solidFill>
                    <a:latin typeface="KPMG Extralight" panose="020B0303030202040204" pitchFamily="34" charset="0"/>
                    <a:ea typeface="+mj-ea"/>
                    <a:cs typeface="+mj-cs"/>
                  </a:defRPr>
                </a:lvl1pPr>
              </a:lstStyle>
              <a:p>
                <a:pPr>
                  <a:lnSpc>
                    <a:spcPct val="100000"/>
                  </a:lnSpc>
                  <a:spcAft>
                    <a:spcPts val="600"/>
                  </a:spcAft>
                </a:pPr>
                <a:r>
                  <a:rPr lang="de-DE" sz="1000" dirty="0" err="1" smtClean="0">
                    <a:solidFill>
                      <a:srgbClr val="470A68"/>
                    </a:solidFill>
                    <a:latin typeface="Arial" panose="020B0604020202020204" pitchFamily="34" charset="0"/>
                    <a:cs typeface="Arial" panose="020B0604020202020204" pitchFamily="34" charset="0"/>
                  </a:rPr>
                  <a:t>Conclusion</a:t>
                </a:r>
                <a:endParaRPr lang="de-DE" sz="1000" dirty="0">
                  <a:solidFill>
                    <a:srgbClr val="470A68"/>
                  </a:solidFill>
                  <a:latin typeface="Arial" panose="020B0604020202020204" pitchFamily="34" charset="0"/>
                  <a:cs typeface="Arial" panose="020B0604020202020204" pitchFamily="34" charset="0"/>
                </a:endParaRPr>
              </a:p>
            </p:txBody>
          </p:sp>
          <p:cxnSp>
            <p:nvCxnSpPr>
              <p:cNvPr id="64" name="Gerader Verbinder 63"/>
              <p:cNvCxnSpPr/>
              <p:nvPr/>
            </p:nvCxnSpPr>
            <p:spPr>
              <a:xfrm>
                <a:off x="1429636" y="4898760"/>
                <a:ext cx="8184856" cy="0"/>
              </a:xfrm>
              <a:prstGeom prst="line">
                <a:avLst/>
              </a:prstGeom>
              <a:ln w="12700">
                <a:solidFill>
                  <a:srgbClr val="470A68"/>
                </a:solidFill>
              </a:ln>
            </p:spPr>
            <p:style>
              <a:lnRef idx="1">
                <a:schemeClr val="accent1"/>
              </a:lnRef>
              <a:fillRef idx="0">
                <a:schemeClr val="accent1"/>
              </a:fillRef>
              <a:effectRef idx="0">
                <a:schemeClr val="accent1"/>
              </a:effectRef>
              <a:fontRef idx="minor">
                <a:schemeClr val="tx1"/>
              </a:fontRef>
            </p:style>
          </p:cxnSp>
          <p:cxnSp>
            <p:nvCxnSpPr>
              <p:cNvPr id="65" name="Gerader Verbinder 64"/>
              <p:cNvCxnSpPr/>
              <p:nvPr/>
            </p:nvCxnSpPr>
            <p:spPr>
              <a:xfrm>
                <a:off x="1436888" y="4483768"/>
                <a:ext cx="8184856" cy="0"/>
              </a:xfrm>
              <a:prstGeom prst="line">
                <a:avLst/>
              </a:prstGeom>
              <a:ln w="12700">
                <a:solidFill>
                  <a:srgbClr val="470A68"/>
                </a:solidFill>
              </a:ln>
            </p:spPr>
            <p:style>
              <a:lnRef idx="1">
                <a:schemeClr val="accent1"/>
              </a:lnRef>
              <a:fillRef idx="0">
                <a:schemeClr val="accent1"/>
              </a:fillRef>
              <a:effectRef idx="0">
                <a:schemeClr val="accent1"/>
              </a:effectRef>
              <a:fontRef idx="minor">
                <a:schemeClr val="tx1"/>
              </a:fontRef>
            </p:style>
          </p:cxnSp>
          <p:sp>
            <p:nvSpPr>
              <p:cNvPr id="66" name="Rechteck 65"/>
              <p:cNvSpPr/>
              <p:nvPr/>
            </p:nvSpPr>
            <p:spPr>
              <a:xfrm>
                <a:off x="1436888" y="4483766"/>
                <a:ext cx="488469" cy="414994"/>
              </a:xfrm>
              <a:prstGeom prst="rect">
                <a:avLst/>
              </a:prstGeom>
              <a:solidFill>
                <a:srgbClr val="470A68"/>
              </a:solidFill>
              <a:ln w="12700">
                <a:solidFill>
                  <a:srgbClr val="470A6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de-DE" sz="1400" dirty="0">
                    <a:solidFill>
                      <a:prstClr val="white"/>
                    </a:solidFill>
                    <a:latin typeface="Arial" panose="020B0604020202020204" pitchFamily="34" charset="0"/>
                    <a:cs typeface="Arial" panose="020B0604020202020204" pitchFamily="34" charset="0"/>
                  </a:rPr>
                  <a:t>4</a:t>
                </a:r>
              </a:p>
            </p:txBody>
          </p:sp>
        </p:grpSp>
      </p:grpSp>
    </p:spTree>
    <p:extLst>
      <p:ext uri="{BB962C8B-B14F-4D97-AF65-F5344CB8AC3E}">
        <p14:creationId xmlns:p14="http://schemas.microsoft.com/office/powerpoint/2010/main" val="3990027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KPMG Tax Calculator	                </a:t>
            </a:r>
            <a:r>
              <a:rPr lang="en-US" sz="1600" u="sng" dirty="0">
                <a:solidFill>
                  <a:schemeClr val="accent1"/>
                </a:solidFill>
                <a:latin typeface="+mn-lt"/>
              </a:rPr>
              <a:t>https://www.kpmgtaxcalculator.lu/</a:t>
            </a:r>
            <a:r>
              <a:rPr lang="en-US" sz="1600" dirty="0">
                <a:solidFill>
                  <a:schemeClr val="accent1"/>
                </a:solidFill>
                <a:latin typeface="+mn-lt"/>
              </a:rPr>
              <a:t/>
            </a:r>
            <a:br>
              <a:rPr lang="en-US" sz="1600" dirty="0">
                <a:solidFill>
                  <a:schemeClr val="accent1"/>
                </a:solidFill>
                <a:latin typeface="+mn-lt"/>
              </a:rPr>
            </a:br>
            <a:endParaRPr lang="en-US" sz="3600" dirty="0">
              <a:solidFill>
                <a:schemeClr val="accent1"/>
              </a:solidFill>
              <a:latin typeface="+mn-lt"/>
            </a:endParaRPr>
          </a:p>
        </p:txBody>
      </p:sp>
      <p:grpSp>
        <p:nvGrpSpPr>
          <p:cNvPr id="4" name="Group 3"/>
          <p:cNvGrpSpPr/>
          <p:nvPr/>
        </p:nvGrpSpPr>
        <p:grpSpPr>
          <a:xfrm>
            <a:off x="1579642" y="1474568"/>
            <a:ext cx="5519796" cy="4331729"/>
            <a:chOff x="4927600" y="4443413"/>
            <a:chExt cx="2432050" cy="1744663"/>
          </a:xfrm>
          <a:solidFill>
            <a:schemeClr val="tx2"/>
          </a:solidFill>
        </p:grpSpPr>
        <p:sp>
          <p:nvSpPr>
            <p:cNvPr id="5" name="Freeform 4"/>
            <p:cNvSpPr>
              <a:spLocks/>
            </p:cNvSpPr>
            <p:nvPr/>
          </p:nvSpPr>
          <p:spPr bwMode="auto">
            <a:xfrm>
              <a:off x="4927600" y="4443413"/>
              <a:ext cx="2432050" cy="1744663"/>
            </a:xfrm>
            <a:custGeom>
              <a:avLst/>
              <a:gdLst>
                <a:gd name="T0" fmla="*/ 54 w 3063"/>
                <a:gd name="T1" fmla="*/ 0 h 2198"/>
                <a:gd name="T2" fmla="*/ 43 w 3063"/>
                <a:gd name="T3" fmla="*/ 2 h 2198"/>
                <a:gd name="T4" fmla="*/ 22 w 3063"/>
                <a:gd name="T5" fmla="*/ 9 h 2198"/>
                <a:gd name="T6" fmla="*/ 9 w 3063"/>
                <a:gd name="T7" fmla="*/ 24 h 2198"/>
                <a:gd name="T8" fmla="*/ 0 w 3063"/>
                <a:gd name="T9" fmla="*/ 45 h 2198"/>
                <a:gd name="T10" fmla="*/ 0 w 3063"/>
                <a:gd name="T11" fmla="*/ 1754 h 2198"/>
                <a:gd name="T12" fmla="*/ 0 w 3063"/>
                <a:gd name="T13" fmla="*/ 1765 h 2198"/>
                <a:gd name="T14" fmla="*/ 9 w 3063"/>
                <a:gd name="T15" fmla="*/ 1784 h 2198"/>
                <a:gd name="T16" fmla="*/ 22 w 3063"/>
                <a:gd name="T17" fmla="*/ 1799 h 2198"/>
                <a:gd name="T18" fmla="*/ 43 w 3063"/>
                <a:gd name="T19" fmla="*/ 1808 h 2198"/>
                <a:gd name="T20" fmla="*/ 1426 w 3063"/>
                <a:gd name="T21" fmla="*/ 1808 h 2198"/>
                <a:gd name="T22" fmla="*/ 1420 w 3063"/>
                <a:gd name="T23" fmla="*/ 1840 h 2198"/>
                <a:gd name="T24" fmla="*/ 1400 w 3063"/>
                <a:gd name="T25" fmla="*/ 1910 h 2198"/>
                <a:gd name="T26" fmla="*/ 1370 w 3063"/>
                <a:gd name="T27" fmla="*/ 1988 h 2198"/>
                <a:gd name="T28" fmla="*/ 1325 w 3063"/>
                <a:gd name="T29" fmla="*/ 2072 h 2198"/>
                <a:gd name="T30" fmla="*/ 915 w 3063"/>
                <a:gd name="T31" fmla="*/ 2116 h 2198"/>
                <a:gd name="T32" fmla="*/ 902 w 3063"/>
                <a:gd name="T33" fmla="*/ 2118 h 2198"/>
                <a:gd name="T34" fmla="*/ 878 w 3063"/>
                <a:gd name="T35" fmla="*/ 2131 h 2198"/>
                <a:gd name="T36" fmla="*/ 859 w 3063"/>
                <a:gd name="T37" fmla="*/ 2152 h 2198"/>
                <a:gd name="T38" fmla="*/ 850 w 3063"/>
                <a:gd name="T39" fmla="*/ 2181 h 2198"/>
                <a:gd name="T40" fmla="*/ 2213 w 3063"/>
                <a:gd name="T41" fmla="*/ 2198 h 2198"/>
                <a:gd name="T42" fmla="*/ 2211 w 3063"/>
                <a:gd name="T43" fmla="*/ 2181 h 2198"/>
                <a:gd name="T44" fmla="*/ 2202 w 3063"/>
                <a:gd name="T45" fmla="*/ 2152 h 2198"/>
                <a:gd name="T46" fmla="*/ 2183 w 3063"/>
                <a:gd name="T47" fmla="*/ 2131 h 2198"/>
                <a:gd name="T48" fmla="*/ 2161 w 3063"/>
                <a:gd name="T49" fmla="*/ 2118 h 2198"/>
                <a:gd name="T50" fmla="*/ 1763 w 3063"/>
                <a:gd name="T51" fmla="*/ 2116 h 2198"/>
                <a:gd name="T52" fmla="*/ 1736 w 3063"/>
                <a:gd name="T53" fmla="*/ 2072 h 2198"/>
                <a:gd name="T54" fmla="*/ 1693 w 3063"/>
                <a:gd name="T55" fmla="*/ 1988 h 2198"/>
                <a:gd name="T56" fmla="*/ 1661 w 3063"/>
                <a:gd name="T57" fmla="*/ 1910 h 2198"/>
                <a:gd name="T58" fmla="*/ 1643 w 3063"/>
                <a:gd name="T59" fmla="*/ 1840 h 2198"/>
                <a:gd name="T60" fmla="*/ 3009 w 3063"/>
                <a:gd name="T61" fmla="*/ 1808 h 2198"/>
                <a:gd name="T62" fmla="*/ 3020 w 3063"/>
                <a:gd name="T63" fmla="*/ 1808 h 2198"/>
                <a:gd name="T64" fmla="*/ 3039 w 3063"/>
                <a:gd name="T65" fmla="*/ 1799 h 2198"/>
                <a:gd name="T66" fmla="*/ 3054 w 3063"/>
                <a:gd name="T67" fmla="*/ 1784 h 2198"/>
                <a:gd name="T68" fmla="*/ 3061 w 3063"/>
                <a:gd name="T69" fmla="*/ 1765 h 2198"/>
                <a:gd name="T70" fmla="*/ 3063 w 3063"/>
                <a:gd name="T71" fmla="*/ 54 h 2198"/>
                <a:gd name="T72" fmla="*/ 3061 w 3063"/>
                <a:gd name="T73" fmla="*/ 45 h 2198"/>
                <a:gd name="T74" fmla="*/ 3054 w 3063"/>
                <a:gd name="T75" fmla="*/ 24 h 2198"/>
                <a:gd name="T76" fmla="*/ 3039 w 3063"/>
                <a:gd name="T77" fmla="*/ 9 h 2198"/>
                <a:gd name="T78" fmla="*/ 3020 w 3063"/>
                <a:gd name="T79" fmla="*/ 2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63" h="2198">
                  <a:moveTo>
                    <a:pt x="3009" y="0"/>
                  </a:moveTo>
                  <a:lnTo>
                    <a:pt x="54" y="0"/>
                  </a:lnTo>
                  <a:lnTo>
                    <a:pt x="54" y="0"/>
                  </a:lnTo>
                  <a:lnTo>
                    <a:pt x="43" y="2"/>
                  </a:lnTo>
                  <a:lnTo>
                    <a:pt x="31" y="6"/>
                  </a:lnTo>
                  <a:lnTo>
                    <a:pt x="22" y="9"/>
                  </a:lnTo>
                  <a:lnTo>
                    <a:pt x="15" y="17"/>
                  </a:lnTo>
                  <a:lnTo>
                    <a:pt x="9" y="24"/>
                  </a:lnTo>
                  <a:lnTo>
                    <a:pt x="4" y="34"/>
                  </a:lnTo>
                  <a:lnTo>
                    <a:pt x="0" y="45"/>
                  </a:lnTo>
                  <a:lnTo>
                    <a:pt x="0" y="54"/>
                  </a:lnTo>
                  <a:lnTo>
                    <a:pt x="0" y="1754"/>
                  </a:lnTo>
                  <a:lnTo>
                    <a:pt x="0" y="1754"/>
                  </a:lnTo>
                  <a:lnTo>
                    <a:pt x="0" y="1765"/>
                  </a:lnTo>
                  <a:lnTo>
                    <a:pt x="4" y="1775"/>
                  </a:lnTo>
                  <a:lnTo>
                    <a:pt x="9" y="1784"/>
                  </a:lnTo>
                  <a:lnTo>
                    <a:pt x="15" y="1793"/>
                  </a:lnTo>
                  <a:lnTo>
                    <a:pt x="22" y="1799"/>
                  </a:lnTo>
                  <a:lnTo>
                    <a:pt x="31" y="1804"/>
                  </a:lnTo>
                  <a:lnTo>
                    <a:pt x="43" y="1808"/>
                  </a:lnTo>
                  <a:lnTo>
                    <a:pt x="54" y="1808"/>
                  </a:lnTo>
                  <a:lnTo>
                    <a:pt x="1426" y="1808"/>
                  </a:lnTo>
                  <a:lnTo>
                    <a:pt x="1426" y="1808"/>
                  </a:lnTo>
                  <a:lnTo>
                    <a:pt x="1420" y="1840"/>
                  </a:lnTo>
                  <a:lnTo>
                    <a:pt x="1411" y="1875"/>
                  </a:lnTo>
                  <a:lnTo>
                    <a:pt x="1400" y="1910"/>
                  </a:lnTo>
                  <a:lnTo>
                    <a:pt x="1387" y="1949"/>
                  </a:lnTo>
                  <a:lnTo>
                    <a:pt x="1370" y="1988"/>
                  </a:lnTo>
                  <a:lnTo>
                    <a:pt x="1349" y="2029"/>
                  </a:lnTo>
                  <a:lnTo>
                    <a:pt x="1325" y="2072"/>
                  </a:lnTo>
                  <a:lnTo>
                    <a:pt x="1297" y="2116"/>
                  </a:lnTo>
                  <a:lnTo>
                    <a:pt x="915" y="2116"/>
                  </a:lnTo>
                  <a:lnTo>
                    <a:pt x="915" y="2116"/>
                  </a:lnTo>
                  <a:lnTo>
                    <a:pt x="902" y="2118"/>
                  </a:lnTo>
                  <a:lnTo>
                    <a:pt x="889" y="2124"/>
                  </a:lnTo>
                  <a:lnTo>
                    <a:pt x="878" y="2131"/>
                  </a:lnTo>
                  <a:lnTo>
                    <a:pt x="869" y="2140"/>
                  </a:lnTo>
                  <a:lnTo>
                    <a:pt x="859" y="2152"/>
                  </a:lnTo>
                  <a:lnTo>
                    <a:pt x="854" y="2166"/>
                  </a:lnTo>
                  <a:lnTo>
                    <a:pt x="850" y="2181"/>
                  </a:lnTo>
                  <a:lnTo>
                    <a:pt x="848" y="2198"/>
                  </a:lnTo>
                  <a:lnTo>
                    <a:pt x="2213" y="2198"/>
                  </a:lnTo>
                  <a:lnTo>
                    <a:pt x="2213" y="2198"/>
                  </a:lnTo>
                  <a:lnTo>
                    <a:pt x="2211" y="2181"/>
                  </a:lnTo>
                  <a:lnTo>
                    <a:pt x="2207" y="2166"/>
                  </a:lnTo>
                  <a:lnTo>
                    <a:pt x="2202" y="2152"/>
                  </a:lnTo>
                  <a:lnTo>
                    <a:pt x="2194" y="2140"/>
                  </a:lnTo>
                  <a:lnTo>
                    <a:pt x="2183" y="2131"/>
                  </a:lnTo>
                  <a:lnTo>
                    <a:pt x="2172" y="2124"/>
                  </a:lnTo>
                  <a:lnTo>
                    <a:pt x="2161" y="2118"/>
                  </a:lnTo>
                  <a:lnTo>
                    <a:pt x="2146" y="2116"/>
                  </a:lnTo>
                  <a:lnTo>
                    <a:pt x="1763" y="2116"/>
                  </a:lnTo>
                  <a:lnTo>
                    <a:pt x="1763" y="2116"/>
                  </a:lnTo>
                  <a:lnTo>
                    <a:pt x="1736" y="2072"/>
                  </a:lnTo>
                  <a:lnTo>
                    <a:pt x="1713" y="2029"/>
                  </a:lnTo>
                  <a:lnTo>
                    <a:pt x="1693" y="1988"/>
                  </a:lnTo>
                  <a:lnTo>
                    <a:pt x="1676" y="1949"/>
                  </a:lnTo>
                  <a:lnTo>
                    <a:pt x="1661" y="1910"/>
                  </a:lnTo>
                  <a:lnTo>
                    <a:pt x="1650" y="1875"/>
                  </a:lnTo>
                  <a:lnTo>
                    <a:pt x="1643" y="1840"/>
                  </a:lnTo>
                  <a:lnTo>
                    <a:pt x="1637" y="1808"/>
                  </a:lnTo>
                  <a:lnTo>
                    <a:pt x="3009" y="1808"/>
                  </a:lnTo>
                  <a:lnTo>
                    <a:pt x="3009" y="1808"/>
                  </a:lnTo>
                  <a:lnTo>
                    <a:pt x="3020" y="1808"/>
                  </a:lnTo>
                  <a:lnTo>
                    <a:pt x="3030" y="1804"/>
                  </a:lnTo>
                  <a:lnTo>
                    <a:pt x="3039" y="1799"/>
                  </a:lnTo>
                  <a:lnTo>
                    <a:pt x="3046" y="1793"/>
                  </a:lnTo>
                  <a:lnTo>
                    <a:pt x="3054" y="1784"/>
                  </a:lnTo>
                  <a:lnTo>
                    <a:pt x="3059" y="1775"/>
                  </a:lnTo>
                  <a:lnTo>
                    <a:pt x="3061" y="1765"/>
                  </a:lnTo>
                  <a:lnTo>
                    <a:pt x="3063" y="1754"/>
                  </a:lnTo>
                  <a:lnTo>
                    <a:pt x="3063" y="54"/>
                  </a:lnTo>
                  <a:lnTo>
                    <a:pt x="3063" y="54"/>
                  </a:lnTo>
                  <a:lnTo>
                    <a:pt x="3061" y="45"/>
                  </a:lnTo>
                  <a:lnTo>
                    <a:pt x="3059" y="34"/>
                  </a:lnTo>
                  <a:lnTo>
                    <a:pt x="3054" y="24"/>
                  </a:lnTo>
                  <a:lnTo>
                    <a:pt x="3046" y="17"/>
                  </a:lnTo>
                  <a:lnTo>
                    <a:pt x="3039" y="9"/>
                  </a:lnTo>
                  <a:lnTo>
                    <a:pt x="3030" y="6"/>
                  </a:lnTo>
                  <a:lnTo>
                    <a:pt x="3020" y="2"/>
                  </a:lnTo>
                  <a:lnTo>
                    <a:pt x="30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5"/>
            <p:cNvSpPr>
              <a:spLocks/>
            </p:cNvSpPr>
            <p:nvPr/>
          </p:nvSpPr>
          <p:spPr bwMode="auto">
            <a:xfrm>
              <a:off x="4927600" y="4443413"/>
              <a:ext cx="2432050" cy="1744663"/>
            </a:xfrm>
            <a:custGeom>
              <a:avLst/>
              <a:gdLst>
                <a:gd name="T0" fmla="*/ 54 w 3063"/>
                <a:gd name="T1" fmla="*/ 0 h 2198"/>
                <a:gd name="T2" fmla="*/ 43 w 3063"/>
                <a:gd name="T3" fmla="*/ 2 h 2198"/>
                <a:gd name="T4" fmla="*/ 22 w 3063"/>
                <a:gd name="T5" fmla="*/ 9 h 2198"/>
                <a:gd name="T6" fmla="*/ 9 w 3063"/>
                <a:gd name="T7" fmla="*/ 24 h 2198"/>
                <a:gd name="T8" fmla="*/ 0 w 3063"/>
                <a:gd name="T9" fmla="*/ 45 h 2198"/>
                <a:gd name="T10" fmla="*/ 0 w 3063"/>
                <a:gd name="T11" fmla="*/ 1754 h 2198"/>
                <a:gd name="T12" fmla="*/ 0 w 3063"/>
                <a:gd name="T13" fmla="*/ 1765 h 2198"/>
                <a:gd name="T14" fmla="*/ 9 w 3063"/>
                <a:gd name="T15" fmla="*/ 1784 h 2198"/>
                <a:gd name="T16" fmla="*/ 22 w 3063"/>
                <a:gd name="T17" fmla="*/ 1799 h 2198"/>
                <a:gd name="T18" fmla="*/ 43 w 3063"/>
                <a:gd name="T19" fmla="*/ 1808 h 2198"/>
                <a:gd name="T20" fmla="*/ 1426 w 3063"/>
                <a:gd name="T21" fmla="*/ 1808 h 2198"/>
                <a:gd name="T22" fmla="*/ 1420 w 3063"/>
                <a:gd name="T23" fmla="*/ 1840 h 2198"/>
                <a:gd name="T24" fmla="*/ 1400 w 3063"/>
                <a:gd name="T25" fmla="*/ 1910 h 2198"/>
                <a:gd name="T26" fmla="*/ 1370 w 3063"/>
                <a:gd name="T27" fmla="*/ 1988 h 2198"/>
                <a:gd name="T28" fmla="*/ 1325 w 3063"/>
                <a:gd name="T29" fmla="*/ 2072 h 2198"/>
                <a:gd name="T30" fmla="*/ 915 w 3063"/>
                <a:gd name="T31" fmla="*/ 2116 h 2198"/>
                <a:gd name="T32" fmla="*/ 902 w 3063"/>
                <a:gd name="T33" fmla="*/ 2118 h 2198"/>
                <a:gd name="T34" fmla="*/ 878 w 3063"/>
                <a:gd name="T35" fmla="*/ 2131 h 2198"/>
                <a:gd name="T36" fmla="*/ 859 w 3063"/>
                <a:gd name="T37" fmla="*/ 2152 h 2198"/>
                <a:gd name="T38" fmla="*/ 850 w 3063"/>
                <a:gd name="T39" fmla="*/ 2181 h 2198"/>
                <a:gd name="T40" fmla="*/ 2213 w 3063"/>
                <a:gd name="T41" fmla="*/ 2198 h 2198"/>
                <a:gd name="T42" fmla="*/ 2211 w 3063"/>
                <a:gd name="T43" fmla="*/ 2181 h 2198"/>
                <a:gd name="T44" fmla="*/ 2202 w 3063"/>
                <a:gd name="T45" fmla="*/ 2152 h 2198"/>
                <a:gd name="T46" fmla="*/ 2183 w 3063"/>
                <a:gd name="T47" fmla="*/ 2131 h 2198"/>
                <a:gd name="T48" fmla="*/ 2161 w 3063"/>
                <a:gd name="T49" fmla="*/ 2118 h 2198"/>
                <a:gd name="T50" fmla="*/ 1763 w 3063"/>
                <a:gd name="T51" fmla="*/ 2116 h 2198"/>
                <a:gd name="T52" fmla="*/ 1736 w 3063"/>
                <a:gd name="T53" fmla="*/ 2072 h 2198"/>
                <a:gd name="T54" fmla="*/ 1693 w 3063"/>
                <a:gd name="T55" fmla="*/ 1988 h 2198"/>
                <a:gd name="T56" fmla="*/ 1661 w 3063"/>
                <a:gd name="T57" fmla="*/ 1910 h 2198"/>
                <a:gd name="T58" fmla="*/ 1643 w 3063"/>
                <a:gd name="T59" fmla="*/ 1840 h 2198"/>
                <a:gd name="T60" fmla="*/ 3009 w 3063"/>
                <a:gd name="T61" fmla="*/ 1808 h 2198"/>
                <a:gd name="T62" fmla="*/ 3020 w 3063"/>
                <a:gd name="T63" fmla="*/ 1808 h 2198"/>
                <a:gd name="T64" fmla="*/ 3039 w 3063"/>
                <a:gd name="T65" fmla="*/ 1799 h 2198"/>
                <a:gd name="T66" fmla="*/ 3054 w 3063"/>
                <a:gd name="T67" fmla="*/ 1784 h 2198"/>
                <a:gd name="T68" fmla="*/ 3061 w 3063"/>
                <a:gd name="T69" fmla="*/ 1765 h 2198"/>
                <a:gd name="T70" fmla="*/ 3063 w 3063"/>
                <a:gd name="T71" fmla="*/ 54 h 2198"/>
                <a:gd name="T72" fmla="*/ 3061 w 3063"/>
                <a:gd name="T73" fmla="*/ 45 h 2198"/>
                <a:gd name="T74" fmla="*/ 3054 w 3063"/>
                <a:gd name="T75" fmla="*/ 24 h 2198"/>
                <a:gd name="T76" fmla="*/ 3039 w 3063"/>
                <a:gd name="T77" fmla="*/ 9 h 2198"/>
                <a:gd name="T78" fmla="*/ 3020 w 3063"/>
                <a:gd name="T79" fmla="*/ 2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63" h="2198">
                  <a:moveTo>
                    <a:pt x="3009" y="0"/>
                  </a:moveTo>
                  <a:lnTo>
                    <a:pt x="54" y="0"/>
                  </a:lnTo>
                  <a:lnTo>
                    <a:pt x="54" y="0"/>
                  </a:lnTo>
                  <a:lnTo>
                    <a:pt x="43" y="2"/>
                  </a:lnTo>
                  <a:lnTo>
                    <a:pt x="31" y="6"/>
                  </a:lnTo>
                  <a:lnTo>
                    <a:pt x="22" y="9"/>
                  </a:lnTo>
                  <a:lnTo>
                    <a:pt x="15" y="17"/>
                  </a:lnTo>
                  <a:lnTo>
                    <a:pt x="9" y="24"/>
                  </a:lnTo>
                  <a:lnTo>
                    <a:pt x="4" y="34"/>
                  </a:lnTo>
                  <a:lnTo>
                    <a:pt x="0" y="45"/>
                  </a:lnTo>
                  <a:lnTo>
                    <a:pt x="0" y="54"/>
                  </a:lnTo>
                  <a:lnTo>
                    <a:pt x="0" y="1754"/>
                  </a:lnTo>
                  <a:lnTo>
                    <a:pt x="0" y="1754"/>
                  </a:lnTo>
                  <a:lnTo>
                    <a:pt x="0" y="1765"/>
                  </a:lnTo>
                  <a:lnTo>
                    <a:pt x="4" y="1775"/>
                  </a:lnTo>
                  <a:lnTo>
                    <a:pt x="9" y="1784"/>
                  </a:lnTo>
                  <a:lnTo>
                    <a:pt x="15" y="1793"/>
                  </a:lnTo>
                  <a:lnTo>
                    <a:pt x="22" y="1799"/>
                  </a:lnTo>
                  <a:lnTo>
                    <a:pt x="31" y="1804"/>
                  </a:lnTo>
                  <a:lnTo>
                    <a:pt x="43" y="1808"/>
                  </a:lnTo>
                  <a:lnTo>
                    <a:pt x="54" y="1808"/>
                  </a:lnTo>
                  <a:lnTo>
                    <a:pt x="1426" y="1808"/>
                  </a:lnTo>
                  <a:lnTo>
                    <a:pt x="1426" y="1808"/>
                  </a:lnTo>
                  <a:lnTo>
                    <a:pt x="1420" y="1840"/>
                  </a:lnTo>
                  <a:lnTo>
                    <a:pt x="1411" y="1875"/>
                  </a:lnTo>
                  <a:lnTo>
                    <a:pt x="1400" y="1910"/>
                  </a:lnTo>
                  <a:lnTo>
                    <a:pt x="1387" y="1949"/>
                  </a:lnTo>
                  <a:lnTo>
                    <a:pt x="1370" y="1988"/>
                  </a:lnTo>
                  <a:lnTo>
                    <a:pt x="1349" y="2029"/>
                  </a:lnTo>
                  <a:lnTo>
                    <a:pt x="1325" y="2072"/>
                  </a:lnTo>
                  <a:lnTo>
                    <a:pt x="1297" y="2116"/>
                  </a:lnTo>
                  <a:lnTo>
                    <a:pt x="915" y="2116"/>
                  </a:lnTo>
                  <a:lnTo>
                    <a:pt x="915" y="2116"/>
                  </a:lnTo>
                  <a:lnTo>
                    <a:pt x="902" y="2118"/>
                  </a:lnTo>
                  <a:lnTo>
                    <a:pt x="889" y="2124"/>
                  </a:lnTo>
                  <a:lnTo>
                    <a:pt x="878" y="2131"/>
                  </a:lnTo>
                  <a:lnTo>
                    <a:pt x="869" y="2140"/>
                  </a:lnTo>
                  <a:lnTo>
                    <a:pt x="859" y="2152"/>
                  </a:lnTo>
                  <a:lnTo>
                    <a:pt x="854" y="2166"/>
                  </a:lnTo>
                  <a:lnTo>
                    <a:pt x="850" y="2181"/>
                  </a:lnTo>
                  <a:lnTo>
                    <a:pt x="848" y="2198"/>
                  </a:lnTo>
                  <a:lnTo>
                    <a:pt x="2213" y="2198"/>
                  </a:lnTo>
                  <a:lnTo>
                    <a:pt x="2213" y="2198"/>
                  </a:lnTo>
                  <a:lnTo>
                    <a:pt x="2211" y="2181"/>
                  </a:lnTo>
                  <a:lnTo>
                    <a:pt x="2207" y="2166"/>
                  </a:lnTo>
                  <a:lnTo>
                    <a:pt x="2202" y="2152"/>
                  </a:lnTo>
                  <a:lnTo>
                    <a:pt x="2194" y="2140"/>
                  </a:lnTo>
                  <a:lnTo>
                    <a:pt x="2183" y="2131"/>
                  </a:lnTo>
                  <a:lnTo>
                    <a:pt x="2172" y="2124"/>
                  </a:lnTo>
                  <a:lnTo>
                    <a:pt x="2161" y="2118"/>
                  </a:lnTo>
                  <a:lnTo>
                    <a:pt x="2146" y="2116"/>
                  </a:lnTo>
                  <a:lnTo>
                    <a:pt x="1763" y="2116"/>
                  </a:lnTo>
                  <a:lnTo>
                    <a:pt x="1763" y="2116"/>
                  </a:lnTo>
                  <a:lnTo>
                    <a:pt x="1736" y="2072"/>
                  </a:lnTo>
                  <a:lnTo>
                    <a:pt x="1713" y="2029"/>
                  </a:lnTo>
                  <a:lnTo>
                    <a:pt x="1693" y="1988"/>
                  </a:lnTo>
                  <a:lnTo>
                    <a:pt x="1676" y="1949"/>
                  </a:lnTo>
                  <a:lnTo>
                    <a:pt x="1661" y="1910"/>
                  </a:lnTo>
                  <a:lnTo>
                    <a:pt x="1650" y="1875"/>
                  </a:lnTo>
                  <a:lnTo>
                    <a:pt x="1643" y="1840"/>
                  </a:lnTo>
                  <a:lnTo>
                    <a:pt x="1637" y="1808"/>
                  </a:lnTo>
                  <a:lnTo>
                    <a:pt x="3009" y="1808"/>
                  </a:lnTo>
                  <a:lnTo>
                    <a:pt x="3009" y="1808"/>
                  </a:lnTo>
                  <a:lnTo>
                    <a:pt x="3020" y="1808"/>
                  </a:lnTo>
                  <a:lnTo>
                    <a:pt x="3030" y="1804"/>
                  </a:lnTo>
                  <a:lnTo>
                    <a:pt x="3039" y="1799"/>
                  </a:lnTo>
                  <a:lnTo>
                    <a:pt x="3046" y="1793"/>
                  </a:lnTo>
                  <a:lnTo>
                    <a:pt x="3054" y="1784"/>
                  </a:lnTo>
                  <a:lnTo>
                    <a:pt x="3059" y="1775"/>
                  </a:lnTo>
                  <a:lnTo>
                    <a:pt x="3061" y="1765"/>
                  </a:lnTo>
                  <a:lnTo>
                    <a:pt x="3063" y="1754"/>
                  </a:lnTo>
                  <a:lnTo>
                    <a:pt x="3063" y="54"/>
                  </a:lnTo>
                  <a:lnTo>
                    <a:pt x="3063" y="54"/>
                  </a:lnTo>
                  <a:lnTo>
                    <a:pt x="3061" y="45"/>
                  </a:lnTo>
                  <a:lnTo>
                    <a:pt x="3059" y="34"/>
                  </a:lnTo>
                  <a:lnTo>
                    <a:pt x="3054" y="24"/>
                  </a:lnTo>
                  <a:lnTo>
                    <a:pt x="3046" y="17"/>
                  </a:lnTo>
                  <a:lnTo>
                    <a:pt x="3039" y="9"/>
                  </a:lnTo>
                  <a:lnTo>
                    <a:pt x="3030" y="6"/>
                  </a:lnTo>
                  <a:lnTo>
                    <a:pt x="3020" y="2"/>
                  </a:lnTo>
                  <a:lnTo>
                    <a:pt x="300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6"/>
            <p:cNvSpPr>
              <a:spLocks/>
            </p:cNvSpPr>
            <p:nvPr/>
          </p:nvSpPr>
          <p:spPr bwMode="auto">
            <a:xfrm>
              <a:off x="4927600" y="4443413"/>
              <a:ext cx="2432050" cy="1744663"/>
            </a:xfrm>
            <a:custGeom>
              <a:avLst/>
              <a:gdLst>
                <a:gd name="T0" fmla="*/ 54 w 3063"/>
                <a:gd name="T1" fmla="*/ 0 h 2198"/>
                <a:gd name="T2" fmla="*/ 43 w 3063"/>
                <a:gd name="T3" fmla="*/ 2 h 2198"/>
                <a:gd name="T4" fmla="*/ 22 w 3063"/>
                <a:gd name="T5" fmla="*/ 9 h 2198"/>
                <a:gd name="T6" fmla="*/ 9 w 3063"/>
                <a:gd name="T7" fmla="*/ 24 h 2198"/>
                <a:gd name="T8" fmla="*/ 0 w 3063"/>
                <a:gd name="T9" fmla="*/ 45 h 2198"/>
                <a:gd name="T10" fmla="*/ 0 w 3063"/>
                <a:gd name="T11" fmla="*/ 1754 h 2198"/>
                <a:gd name="T12" fmla="*/ 0 w 3063"/>
                <a:gd name="T13" fmla="*/ 1765 h 2198"/>
                <a:gd name="T14" fmla="*/ 9 w 3063"/>
                <a:gd name="T15" fmla="*/ 1784 h 2198"/>
                <a:gd name="T16" fmla="*/ 22 w 3063"/>
                <a:gd name="T17" fmla="*/ 1799 h 2198"/>
                <a:gd name="T18" fmla="*/ 43 w 3063"/>
                <a:gd name="T19" fmla="*/ 1808 h 2198"/>
                <a:gd name="T20" fmla="*/ 1426 w 3063"/>
                <a:gd name="T21" fmla="*/ 1808 h 2198"/>
                <a:gd name="T22" fmla="*/ 1420 w 3063"/>
                <a:gd name="T23" fmla="*/ 1840 h 2198"/>
                <a:gd name="T24" fmla="*/ 1400 w 3063"/>
                <a:gd name="T25" fmla="*/ 1910 h 2198"/>
                <a:gd name="T26" fmla="*/ 1370 w 3063"/>
                <a:gd name="T27" fmla="*/ 1988 h 2198"/>
                <a:gd name="T28" fmla="*/ 1325 w 3063"/>
                <a:gd name="T29" fmla="*/ 2072 h 2198"/>
                <a:gd name="T30" fmla="*/ 915 w 3063"/>
                <a:gd name="T31" fmla="*/ 2116 h 2198"/>
                <a:gd name="T32" fmla="*/ 902 w 3063"/>
                <a:gd name="T33" fmla="*/ 2118 h 2198"/>
                <a:gd name="T34" fmla="*/ 878 w 3063"/>
                <a:gd name="T35" fmla="*/ 2131 h 2198"/>
                <a:gd name="T36" fmla="*/ 859 w 3063"/>
                <a:gd name="T37" fmla="*/ 2152 h 2198"/>
                <a:gd name="T38" fmla="*/ 850 w 3063"/>
                <a:gd name="T39" fmla="*/ 2181 h 2198"/>
                <a:gd name="T40" fmla="*/ 2213 w 3063"/>
                <a:gd name="T41" fmla="*/ 2198 h 2198"/>
                <a:gd name="T42" fmla="*/ 2211 w 3063"/>
                <a:gd name="T43" fmla="*/ 2181 h 2198"/>
                <a:gd name="T44" fmla="*/ 2202 w 3063"/>
                <a:gd name="T45" fmla="*/ 2152 h 2198"/>
                <a:gd name="T46" fmla="*/ 2183 w 3063"/>
                <a:gd name="T47" fmla="*/ 2131 h 2198"/>
                <a:gd name="T48" fmla="*/ 2161 w 3063"/>
                <a:gd name="T49" fmla="*/ 2118 h 2198"/>
                <a:gd name="T50" fmla="*/ 1763 w 3063"/>
                <a:gd name="T51" fmla="*/ 2116 h 2198"/>
                <a:gd name="T52" fmla="*/ 1736 w 3063"/>
                <a:gd name="T53" fmla="*/ 2072 h 2198"/>
                <a:gd name="T54" fmla="*/ 1693 w 3063"/>
                <a:gd name="T55" fmla="*/ 1988 h 2198"/>
                <a:gd name="T56" fmla="*/ 1661 w 3063"/>
                <a:gd name="T57" fmla="*/ 1910 h 2198"/>
                <a:gd name="T58" fmla="*/ 1643 w 3063"/>
                <a:gd name="T59" fmla="*/ 1840 h 2198"/>
                <a:gd name="T60" fmla="*/ 3009 w 3063"/>
                <a:gd name="T61" fmla="*/ 1808 h 2198"/>
                <a:gd name="T62" fmla="*/ 3020 w 3063"/>
                <a:gd name="T63" fmla="*/ 1808 h 2198"/>
                <a:gd name="T64" fmla="*/ 3039 w 3063"/>
                <a:gd name="T65" fmla="*/ 1799 h 2198"/>
                <a:gd name="T66" fmla="*/ 3054 w 3063"/>
                <a:gd name="T67" fmla="*/ 1784 h 2198"/>
                <a:gd name="T68" fmla="*/ 3061 w 3063"/>
                <a:gd name="T69" fmla="*/ 1765 h 2198"/>
                <a:gd name="T70" fmla="*/ 3063 w 3063"/>
                <a:gd name="T71" fmla="*/ 54 h 2198"/>
                <a:gd name="T72" fmla="*/ 3061 w 3063"/>
                <a:gd name="T73" fmla="*/ 45 h 2198"/>
                <a:gd name="T74" fmla="*/ 3054 w 3063"/>
                <a:gd name="T75" fmla="*/ 24 h 2198"/>
                <a:gd name="T76" fmla="*/ 3039 w 3063"/>
                <a:gd name="T77" fmla="*/ 9 h 2198"/>
                <a:gd name="T78" fmla="*/ 3020 w 3063"/>
                <a:gd name="T79" fmla="*/ 2 h 2198"/>
                <a:gd name="T80" fmla="*/ 3009 w 3063"/>
                <a:gd name="T81" fmla="*/ 0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63" h="2198">
                  <a:moveTo>
                    <a:pt x="3009" y="0"/>
                  </a:moveTo>
                  <a:lnTo>
                    <a:pt x="54" y="0"/>
                  </a:lnTo>
                  <a:lnTo>
                    <a:pt x="54" y="0"/>
                  </a:lnTo>
                  <a:lnTo>
                    <a:pt x="43" y="2"/>
                  </a:lnTo>
                  <a:lnTo>
                    <a:pt x="31" y="6"/>
                  </a:lnTo>
                  <a:lnTo>
                    <a:pt x="22" y="9"/>
                  </a:lnTo>
                  <a:lnTo>
                    <a:pt x="15" y="17"/>
                  </a:lnTo>
                  <a:lnTo>
                    <a:pt x="9" y="24"/>
                  </a:lnTo>
                  <a:lnTo>
                    <a:pt x="4" y="34"/>
                  </a:lnTo>
                  <a:lnTo>
                    <a:pt x="0" y="45"/>
                  </a:lnTo>
                  <a:lnTo>
                    <a:pt x="0" y="54"/>
                  </a:lnTo>
                  <a:lnTo>
                    <a:pt x="0" y="1754"/>
                  </a:lnTo>
                  <a:lnTo>
                    <a:pt x="0" y="1754"/>
                  </a:lnTo>
                  <a:lnTo>
                    <a:pt x="0" y="1765"/>
                  </a:lnTo>
                  <a:lnTo>
                    <a:pt x="4" y="1775"/>
                  </a:lnTo>
                  <a:lnTo>
                    <a:pt x="9" y="1784"/>
                  </a:lnTo>
                  <a:lnTo>
                    <a:pt x="15" y="1793"/>
                  </a:lnTo>
                  <a:lnTo>
                    <a:pt x="22" y="1799"/>
                  </a:lnTo>
                  <a:lnTo>
                    <a:pt x="31" y="1804"/>
                  </a:lnTo>
                  <a:lnTo>
                    <a:pt x="43" y="1808"/>
                  </a:lnTo>
                  <a:lnTo>
                    <a:pt x="54" y="1808"/>
                  </a:lnTo>
                  <a:lnTo>
                    <a:pt x="1426" y="1808"/>
                  </a:lnTo>
                  <a:lnTo>
                    <a:pt x="1426" y="1808"/>
                  </a:lnTo>
                  <a:lnTo>
                    <a:pt x="1420" y="1840"/>
                  </a:lnTo>
                  <a:lnTo>
                    <a:pt x="1411" y="1875"/>
                  </a:lnTo>
                  <a:lnTo>
                    <a:pt x="1400" y="1910"/>
                  </a:lnTo>
                  <a:lnTo>
                    <a:pt x="1387" y="1949"/>
                  </a:lnTo>
                  <a:lnTo>
                    <a:pt x="1370" y="1988"/>
                  </a:lnTo>
                  <a:lnTo>
                    <a:pt x="1349" y="2029"/>
                  </a:lnTo>
                  <a:lnTo>
                    <a:pt x="1325" y="2072"/>
                  </a:lnTo>
                  <a:lnTo>
                    <a:pt x="1297" y="2116"/>
                  </a:lnTo>
                  <a:lnTo>
                    <a:pt x="915" y="2116"/>
                  </a:lnTo>
                  <a:lnTo>
                    <a:pt x="915" y="2116"/>
                  </a:lnTo>
                  <a:lnTo>
                    <a:pt x="902" y="2118"/>
                  </a:lnTo>
                  <a:lnTo>
                    <a:pt x="889" y="2124"/>
                  </a:lnTo>
                  <a:lnTo>
                    <a:pt x="878" y="2131"/>
                  </a:lnTo>
                  <a:lnTo>
                    <a:pt x="869" y="2140"/>
                  </a:lnTo>
                  <a:lnTo>
                    <a:pt x="859" y="2152"/>
                  </a:lnTo>
                  <a:lnTo>
                    <a:pt x="854" y="2166"/>
                  </a:lnTo>
                  <a:lnTo>
                    <a:pt x="850" y="2181"/>
                  </a:lnTo>
                  <a:lnTo>
                    <a:pt x="848" y="2198"/>
                  </a:lnTo>
                  <a:lnTo>
                    <a:pt x="2213" y="2198"/>
                  </a:lnTo>
                  <a:lnTo>
                    <a:pt x="2213" y="2198"/>
                  </a:lnTo>
                  <a:lnTo>
                    <a:pt x="2211" y="2181"/>
                  </a:lnTo>
                  <a:lnTo>
                    <a:pt x="2207" y="2166"/>
                  </a:lnTo>
                  <a:lnTo>
                    <a:pt x="2202" y="2152"/>
                  </a:lnTo>
                  <a:lnTo>
                    <a:pt x="2194" y="2140"/>
                  </a:lnTo>
                  <a:lnTo>
                    <a:pt x="2183" y="2131"/>
                  </a:lnTo>
                  <a:lnTo>
                    <a:pt x="2172" y="2124"/>
                  </a:lnTo>
                  <a:lnTo>
                    <a:pt x="2161" y="2118"/>
                  </a:lnTo>
                  <a:lnTo>
                    <a:pt x="2146" y="2116"/>
                  </a:lnTo>
                  <a:lnTo>
                    <a:pt x="1763" y="2116"/>
                  </a:lnTo>
                  <a:lnTo>
                    <a:pt x="1763" y="2116"/>
                  </a:lnTo>
                  <a:lnTo>
                    <a:pt x="1736" y="2072"/>
                  </a:lnTo>
                  <a:lnTo>
                    <a:pt x="1713" y="2029"/>
                  </a:lnTo>
                  <a:lnTo>
                    <a:pt x="1693" y="1988"/>
                  </a:lnTo>
                  <a:lnTo>
                    <a:pt x="1676" y="1949"/>
                  </a:lnTo>
                  <a:lnTo>
                    <a:pt x="1661" y="1910"/>
                  </a:lnTo>
                  <a:lnTo>
                    <a:pt x="1650" y="1875"/>
                  </a:lnTo>
                  <a:lnTo>
                    <a:pt x="1643" y="1840"/>
                  </a:lnTo>
                  <a:lnTo>
                    <a:pt x="1637" y="1808"/>
                  </a:lnTo>
                  <a:lnTo>
                    <a:pt x="3009" y="1808"/>
                  </a:lnTo>
                  <a:lnTo>
                    <a:pt x="3009" y="1808"/>
                  </a:lnTo>
                  <a:lnTo>
                    <a:pt x="3020" y="1808"/>
                  </a:lnTo>
                  <a:lnTo>
                    <a:pt x="3030" y="1804"/>
                  </a:lnTo>
                  <a:lnTo>
                    <a:pt x="3039" y="1799"/>
                  </a:lnTo>
                  <a:lnTo>
                    <a:pt x="3046" y="1793"/>
                  </a:lnTo>
                  <a:lnTo>
                    <a:pt x="3054" y="1784"/>
                  </a:lnTo>
                  <a:lnTo>
                    <a:pt x="3059" y="1775"/>
                  </a:lnTo>
                  <a:lnTo>
                    <a:pt x="3061" y="1765"/>
                  </a:lnTo>
                  <a:lnTo>
                    <a:pt x="3063" y="1754"/>
                  </a:lnTo>
                  <a:lnTo>
                    <a:pt x="3063" y="54"/>
                  </a:lnTo>
                  <a:lnTo>
                    <a:pt x="3063" y="54"/>
                  </a:lnTo>
                  <a:lnTo>
                    <a:pt x="3061" y="45"/>
                  </a:lnTo>
                  <a:lnTo>
                    <a:pt x="3059" y="34"/>
                  </a:lnTo>
                  <a:lnTo>
                    <a:pt x="3054" y="24"/>
                  </a:lnTo>
                  <a:lnTo>
                    <a:pt x="3046" y="17"/>
                  </a:lnTo>
                  <a:lnTo>
                    <a:pt x="3039" y="9"/>
                  </a:lnTo>
                  <a:lnTo>
                    <a:pt x="3030" y="6"/>
                  </a:lnTo>
                  <a:lnTo>
                    <a:pt x="3020" y="2"/>
                  </a:lnTo>
                  <a:lnTo>
                    <a:pt x="3009" y="0"/>
                  </a:lnTo>
                  <a:lnTo>
                    <a:pt x="30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7"/>
            <p:cNvSpPr>
              <a:spLocks/>
            </p:cNvSpPr>
            <p:nvPr/>
          </p:nvSpPr>
          <p:spPr bwMode="auto">
            <a:xfrm>
              <a:off x="4989513" y="4497388"/>
              <a:ext cx="2306638" cy="1298575"/>
            </a:xfrm>
            <a:custGeom>
              <a:avLst/>
              <a:gdLst>
                <a:gd name="T0" fmla="*/ 2905 w 2905"/>
                <a:gd name="T1" fmla="*/ 1626 h 1635"/>
                <a:gd name="T2" fmla="*/ 2905 w 2905"/>
                <a:gd name="T3" fmla="*/ 1626 h 1635"/>
                <a:gd name="T4" fmla="*/ 2905 w 2905"/>
                <a:gd name="T5" fmla="*/ 1630 h 1635"/>
                <a:gd name="T6" fmla="*/ 2903 w 2905"/>
                <a:gd name="T7" fmla="*/ 1633 h 1635"/>
                <a:gd name="T8" fmla="*/ 2900 w 2905"/>
                <a:gd name="T9" fmla="*/ 1635 h 1635"/>
                <a:gd name="T10" fmla="*/ 2896 w 2905"/>
                <a:gd name="T11" fmla="*/ 1635 h 1635"/>
                <a:gd name="T12" fmla="*/ 9 w 2905"/>
                <a:gd name="T13" fmla="*/ 1635 h 1635"/>
                <a:gd name="T14" fmla="*/ 9 w 2905"/>
                <a:gd name="T15" fmla="*/ 1635 h 1635"/>
                <a:gd name="T16" fmla="*/ 5 w 2905"/>
                <a:gd name="T17" fmla="*/ 1635 h 1635"/>
                <a:gd name="T18" fmla="*/ 4 w 2905"/>
                <a:gd name="T19" fmla="*/ 1633 h 1635"/>
                <a:gd name="T20" fmla="*/ 2 w 2905"/>
                <a:gd name="T21" fmla="*/ 1630 h 1635"/>
                <a:gd name="T22" fmla="*/ 0 w 2905"/>
                <a:gd name="T23" fmla="*/ 1626 h 1635"/>
                <a:gd name="T24" fmla="*/ 0 w 2905"/>
                <a:gd name="T25" fmla="*/ 9 h 1635"/>
                <a:gd name="T26" fmla="*/ 0 w 2905"/>
                <a:gd name="T27" fmla="*/ 9 h 1635"/>
                <a:gd name="T28" fmla="*/ 2 w 2905"/>
                <a:gd name="T29" fmla="*/ 5 h 1635"/>
                <a:gd name="T30" fmla="*/ 4 w 2905"/>
                <a:gd name="T31" fmla="*/ 4 h 1635"/>
                <a:gd name="T32" fmla="*/ 5 w 2905"/>
                <a:gd name="T33" fmla="*/ 2 h 1635"/>
                <a:gd name="T34" fmla="*/ 9 w 2905"/>
                <a:gd name="T35" fmla="*/ 0 h 1635"/>
                <a:gd name="T36" fmla="*/ 2896 w 2905"/>
                <a:gd name="T37" fmla="*/ 0 h 1635"/>
                <a:gd name="T38" fmla="*/ 2896 w 2905"/>
                <a:gd name="T39" fmla="*/ 0 h 1635"/>
                <a:gd name="T40" fmla="*/ 2900 w 2905"/>
                <a:gd name="T41" fmla="*/ 2 h 1635"/>
                <a:gd name="T42" fmla="*/ 2903 w 2905"/>
                <a:gd name="T43" fmla="*/ 4 h 1635"/>
                <a:gd name="T44" fmla="*/ 2905 w 2905"/>
                <a:gd name="T45" fmla="*/ 5 h 1635"/>
                <a:gd name="T46" fmla="*/ 2905 w 2905"/>
                <a:gd name="T47" fmla="*/ 9 h 1635"/>
                <a:gd name="T48" fmla="*/ 2905 w 2905"/>
                <a:gd name="T49" fmla="*/ 1626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05" h="1635">
                  <a:moveTo>
                    <a:pt x="2905" y="1626"/>
                  </a:moveTo>
                  <a:lnTo>
                    <a:pt x="2905" y="1626"/>
                  </a:lnTo>
                  <a:lnTo>
                    <a:pt x="2905" y="1630"/>
                  </a:lnTo>
                  <a:lnTo>
                    <a:pt x="2903" y="1633"/>
                  </a:lnTo>
                  <a:lnTo>
                    <a:pt x="2900" y="1635"/>
                  </a:lnTo>
                  <a:lnTo>
                    <a:pt x="2896" y="1635"/>
                  </a:lnTo>
                  <a:lnTo>
                    <a:pt x="9" y="1635"/>
                  </a:lnTo>
                  <a:lnTo>
                    <a:pt x="9" y="1635"/>
                  </a:lnTo>
                  <a:lnTo>
                    <a:pt x="5" y="1635"/>
                  </a:lnTo>
                  <a:lnTo>
                    <a:pt x="4" y="1633"/>
                  </a:lnTo>
                  <a:lnTo>
                    <a:pt x="2" y="1630"/>
                  </a:lnTo>
                  <a:lnTo>
                    <a:pt x="0" y="1626"/>
                  </a:lnTo>
                  <a:lnTo>
                    <a:pt x="0" y="9"/>
                  </a:lnTo>
                  <a:lnTo>
                    <a:pt x="0" y="9"/>
                  </a:lnTo>
                  <a:lnTo>
                    <a:pt x="2" y="5"/>
                  </a:lnTo>
                  <a:lnTo>
                    <a:pt x="4" y="4"/>
                  </a:lnTo>
                  <a:lnTo>
                    <a:pt x="5" y="2"/>
                  </a:lnTo>
                  <a:lnTo>
                    <a:pt x="9" y="0"/>
                  </a:lnTo>
                  <a:lnTo>
                    <a:pt x="2896" y="0"/>
                  </a:lnTo>
                  <a:lnTo>
                    <a:pt x="2896" y="0"/>
                  </a:lnTo>
                  <a:lnTo>
                    <a:pt x="2900" y="2"/>
                  </a:lnTo>
                  <a:lnTo>
                    <a:pt x="2903" y="4"/>
                  </a:lnTo>
                  <a:lnTo>
                    <a:pt x="2905" y="5"/>
                  </a:lnTo>
                  <a:lnTo>
                    <a:pt x="2905" y="9"/>
                  </a:lnTo>
                  <a:lnTo>
                    <a:pt x="2905" y="16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
            <p:cNvSpPr>
              <a:spLocks/>
            </p:cNvSpPr>
            <p:nvPr/>
          </p:nvSpPr>
          <p:spPr bwMode="auto">
            <a:xfrm>
              <a:off x="6118225" y="5813425"/>
              <a:ext cx="50800" cy="50800"/>
            </a:xfrm>
            <a:custGeom>
              <a:avLst/>
              <a:gdLst>
                <a:gd name="T0" fmla="*/ 63 w 63"/>
                <a:gd name="T1" fmla="*/ 31 h 63"/>
                <a:gd name="T2" fmla="*/ 63 w 63"/>
                <a:gd name="T3" fmla="*/ 31 h 63"/>
                <a:gd name="T4" fmla="*/ 61 w 63"/>
                <a:gd name="T5" fmla="*/ 38 h 63"/>
                <a:gd name="T6" fmla="*/ 59 w 63"/>
                <a:gd name="T7" fmla="*/ 44 h 63"/>
                <a:gd name="T8" fmla="*/ 57 w 63"/>
                <a:gd name="T9" fmla="*/ 50 h 63"/>
                <a:gd name="T10" fmla="*/ 54 w 63"/>
                <a:gd name="T11" fmla="*/ 53 h 63"/>
                <a:gd name="T12" fmla="*/ 48 w 63"/>
                <a:gd name="T13" fmla="*/ 57 h 63"/>
                <a:gd name="T14" fmla="*/ 43 w 63"/>
                <a:gd name="T15" fmla="*/ 61 h 63"/>
                <a:gd name="T16" fmla="*/ 37 w 63"/>
                <a:gd name="T17" fmla="*/ 63 h 63"/>
                <a:gd name="T18" fmla="*/ 31 w 63"/>
                <a:gd name="T19" fmla="*/ 63 h 63"/>
                <a:gd name="T20" fmla="*/ 31 w 63"/>
                <a:gd name="T21" fmla="*/ 63 h 63"/>
                <a:gd name="T22" fmla="*/ 24 w 63"/>
                <a:gd name="T23" fmla="*/ 63 h 63"/>
                <a:gd name="T24" fmla="*/ 18 w 63"/>
                <a:gd name="T25" fmla="*/ 61 h 63"/>
                <a:gd name="T26" fmla="*/ 13 w 63"/>
                <a:gd name="T27" fmla="*/ 57 h 63"/>
                <a:gd name="T28" fmla="*/ 9 w 63"/>
                <a:gd name="T29" fmla="*/ 53 h 63"/>
                <a:gd name="T30" fmla="*/ 5 w 63"/>
                <a:gd name="T31" fmla="*/ 50 h 63"/>
                <a:gd name="T32" fmla="*/ 2 w 63"/>
                <a:gd name="T33" fmla="*/ 44 h 63"/>
                <a:gd name="T34" fmla="*/ 0 w 63"/>
                <a:gd name="T35" fmla="*/ 38 h 63"/>
                <a:gd name="T36" fmla="*/ 0 w 63"/>
                <a:gd name="T37" fmla="*/ 31 h 63"/>
                <a:gd name="T38" fmla="*/ 0 w 63"/>
                <a:gd name="T39" fmla="*/ 31 h 63"/>
                <a:gd name="T40" fmla="*/ 0 w 63"/>
                <a:gd name="T41" fmla="*/ 25 h 63"/>
                <a:gd name="T42" fmla="*/ 2 w 63"/>
                <a:gd name="T43" fmla="*/ 20 h 63"/>
                <a:gd name="T44" fmla="*/ 5 w 63"/>
                <a:gd name="T45" fmla="*/ 14 h 63"/>
                <a:gd name="T46" fmla="*/ 9 w 63"/>
                <a:gd name="T47" fmla="*/ 9 h 63"/>
                <a:gd name="T48" fmla="*/ 13 w 63"/>
                <a:gd name="T49" fmla="*/ 5 h 63"/>
                <a:gd name="T50" fmla="*/ 18 w 63"/>
                <a:gd name="T51" fmla="*/ 3 h 63"/>
                <a:gd name="T52" fmla="*/ 24 w 63"/>
                <a:gd name="T53" fmla="*/ 1 h 63"/>
                <a:gd name="T54" fmla="*/ 31 w 63"/>
                <a:gd name="T55" fmla="*/ 0 h 63"/>
                <a:gd name="T56" fmla="*/ 31 w 63"/>
                <a:gd name="T57" fmla="*/ 0 h 63"/>
                <a:gd name="T58" fmla="*/ 37 w 63"/>
                <a:gd name="T59" fmla="*/ 1 h 63"/>
                <a:gd name="T60" fmla="*/ 43 w 63"/>
                <a:gd name="T61" fmla="*/ 3 h 63"/>
                <a:gd name="T62" fmla="*/ 48 w 63"/>
                <a:gd name="T63" fmla="*/ 5 h 63"/>
                <a:gd name="T64" fmla="*/ 54 w 63"/>
                <a:gd name="T65" fmla="*/ 9 h 63"/>
                <a:gd name="T66" fmla="*/ 57 w 63"/>
                <a:gd name="T67" fmla="*/ 14 h 63"/>
                <a:gd name="T68" fmla="*/ 59 w 63"/>
                <a:gd name="T69" fmla="*/ 20 h 63"/>
                <a:gd name="T70" fmla="*/ 61 w 63"/>
                <a:gd name="T71" fmla="*/ 25 h 63"/>
                <a:gd name="T72" fmla="*/ 63 w 63"/>
                <a:gd name="T73" fmla="*/ 31 h 63"/>
                <a:gd name="T74" fmla="*/ 63 w 63"/>
                <a:gd name="T75"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3">
                  <a:moveTo>
                    <a:pt x="63" y="31"/>
                  </a:moveTo>
                  <a:lnTo>
                    <a:pt x="63" y="31"/>
                  </a:lnTo>
                  <a:lnTo>
                    <a:pt x="61" y="38"/>
                  </a:lnTo>
                  <a:lnTo>
                    <a:pt x="59" y="44"/>
                  </a:lnTo>
                  <a:lnTo>
                    <a:pt x="57" y="50"/>
                  </a:lnTo>
                  <a:lnTo>
                    <a:pt x="54" y="53"/>
                  </a:lnTo>
                  <a:lnTo>
                    <a:pt x="48" y="57"/>
                  </a:lnTo>
                  <a:lnTo>
                    <a:pt x="43" y="61"/>
                  </a:lnTo>
                  <a:lnTo>
                    <a:pt x="37" y="63"/>
                  </a:lnTo>
                  <a:lnTo>
                    <a:pt x="31" y="63"/>
                  </a:lnTo>
                  <a:lnTo>
                    <a:pt x="31" y="63"/>
                  </a:lnTo>
                  <a:lnTo>
                    <a:pt x="24" y="63"/>
                  </a:lnTo>
                  <a:lnTo>
                    <a:pt x="18" y="61"/>
                  </a:lnTo>
                  <a:lnTo>
                    <a:pt x="13" y="57"/>
                  </a:lnTo>
                  <a:lnTo>
                    <a:pt x="9" y="53"/>
                  </a:lnTo>
                  <a:lnTo>
                    <a:pt x="5" y="50"/>
                  </a:lnTo>
                  <a:lnTo>
                    <a:pt x="2" y="44"/>
                  </a:lnTo>
                  <a:lnTo>
                    <a:pt x="0" y="38"/>
                  </a:lnTo>
                  <a:lnTo>
                    <a:pt x="0" y="31"/>
                  </a:lnTo>
                  <a:lnTo>
                    <a:pt x="0" y="31"/>
                  </a:lnTo>
                  <a:lnTo>
                    <a:pt x="0" y="25"/>
                  </a:lnTo>
                  <a:lnTo>
                    <a:pt x="2" y="20"/>
                  </a:lnTo>
                  <a:lnTo>
                    <a:pt x="5" y="14"/>
                  </a:lnTo>
                  <a:lnTo>
                    <a:pt x="9" y="9"/>
                  </a:lnTo>
                  <a:lnTo>
                    <a:pt x="13" y="5"/>
                  </a:lnTo>
                  <a:lnTo>
                    <a:pt x="18" y="3"/>
                  </a:lnTo>
                  <a:lnTo>
                    <a:pt x="24" y="1"/>
                  </a:lnTo>
                  <a:lnTo>
                    <a:pt x="31" y="0"/>
                  </a:lnTo>
                  <a:lnTo>
                    <a:pt x="31" y="0"/>
                  </a:lnTo>
                  <a:lnTo>
                    <a:pt x="37" y="1"/>
                  </a:lnTo>
                  <a:lnTo>
                    <a:pt x="43" y="3"/>
                  </a:lnTo>
                  <a:lnTo>
                    <a:pt x="48" y="5"/>
                  </a:lnTo>
                  <a:lnTo>
                    <a:pt x="54" y="9"/>
                  </a:lnTo>
                  <a:lnTo>
                    <a:pt x="57" y="14"/>
                  </a:lnTo>
                  <a:lnTo>
                    <a:pt x="59" y="20"/>
                  </a:lnTo>
                  <a:lnTo>
                    <a:pt x="61" y="25"/>
                  </a:lnTo>
                  <a:lnTo>
                    <a:pt x="63" y="31"/>
                  </a:lnTo>
                  <a:lnTo>
                    <a:pt x="6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pic>
        <p:nvPicPr>
          <p:cNvPr id="3" name="Picture 2"/>
          <p:cNvPicPr>
            <a:picLocks noChangeAspect="1"/>
          </p:cNvPicPr>
          <p:nvPr/>
        </p:nvPicPr>
        <p:blipFill>
          <a:blip r:embed="rId2"/>
          <a:stretch>
            <a:fillRect/>
          </a:stretch>
        </p:blipFill>
        <p:spPr>
          <a:xfrm>
            <a:off x="1819275" y="1790700"/>
            <a:ext cx="5064335" cy="2647616"/>
          </a:xfrm>
          <a:prstGeom prst="rect">
            <a:avLst/>
          </a:prstGeom>
        </p:spPr>
      </p:pic>
    </p:spTree>
    <p:extLst>
      <p:ext uri="{BB962C8B-B14F-4D97-AF65-F5344CB8AC3E}">
        <p14:creationId xmlns:p14="http://schemas.microsoft.com/office/powerpoint/2010/main" val="30482980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Avantages du KPMG Tax </a:t>
            </a:r>
            <a:r>
              <a:rPr lang="fr-FR" dirty="0" err="1"/>
              <a:t>Calculator</a:t>
            </a:r>
            <a:endParaRPr lang="en-US" dirty="0"/>
          </a:p>
        </p:txBody>
      </p:sp>
      <p:grpSp>
        <p:nvGrpSpPr>
          <p:cNvPr id="5" name="Group 4"/>
          <p:cNvGrpSpPr/>
          <p:nvPr/>
        </p:nvGrpSpPr>
        <p:grpSpPr>
          <a:xfrm>
            <a:off x="2029697" y="1226589"/>
            <a:ext cx="5760234" cy="4684804"/>
            <a:chOff x="1554966" y="1135064"/>
            <a:chExt cx="6095850" cy="4957761"/>
          </a:xfrm>
        </p:grpSpPr>
        <p:sp>
          <p:nvSpPr>
            <p:cNvPr id="6" name="Circular Arrow 5"/>
            <p:cNvSpPr/>
            <p:nvPr/>
          </p:nvSpPr>
          <p:spPr>
            <a:xfrm>
              <a:off x="2108438" y="1135064"/>
              <a:ext cx="5238669" cy="4957761"/>
            </a:xfrm>
            <a:prstGeom prst="circularArrow">
              <a:avLst>
                <a:gd name="adj1" fmla="val 5544"/>
                <a:gd name="adj2" fmla="val 330680"/>
                <a:gd name="adj3" fmla="val 14516748"/>
                <a:gd name="adj4" fmla="val 16949677"/>
                <a:gd name="adj5" fmla="val 5757"/>
              </a:avLst>
            </a:prstGeom>
            <a:solidFill>
              <a:srgbClr val="0091DA"/>
            </a:solidFill>
            <a:effectLst/>
            <a:scene3d>
              <a:camera prst="orthographicFront"/>
              <a:lightRig rig="threePt" dir="t">
                <a:rot lat="0" lon="0" rev="7500000"/>
              </a:lightRig>
            </a:scene3d>
            <a:sp3d z="-152400" extrusionH="63500" prstMaterial="matte">
              <a:contourClr>
                <a:schemeClr val="bg1"/>
              </a:contourClr>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7" name="Group 47"/>
            <p:cNvGrpSpPr/>
            <p:nvPr/>
          </p:nvGrpSpPr>
          <p:grpSpPr>
            <a:xfrm>
              <a:off x="3839399" y="1278081"/>
              <a:ext cx="1991633" cy="501897"/>
              <a:chOff x="3585625" y="1278080"/>
              <a:chExt cx="1501958" cy="501897"/>
            </a:xfrm>
          </p:grpSpPr>
          <p:sp>
            <p:nvSpPr>
              <p:cNvPr id="40" name="Rounded Rectangle 39"/>
              <p:cNvSpPr/>
              <p:nvPr/>
            </p:nvSpPr>
            <p:spPr>
              <a:xfrm>
                <a:off x="3585625" y="1278080"/>
                <a:ext cx="1501958" cy="501897"/>
              </a:xfrm>
              <a:prstGeom prst="roundRect">
                <a:avLst/>
              </a:prstGeom>
              <a:solidFill>
                <a:schemeClr val="accent3"/>
              </a:solidFill>
              <a:scene3d>
                <a:camera prst="orthographicFront"/>
                <a:lightRig rig="threePt" dir="t">
                  <a:rot lat="0" lon="0" rev="7500000"/>
                </a:lightRig>
              </a:scene3d>
            </p:spPr>
          </p:sp>
          <p:sp>
            <p:nvSpPr>
              <p:cNvPr id="41" name="Rounded Rectangle 4"/>
              <p:cNvSpPr/>
              <p:nvPr/>
            </p:nvSpPr>
            <p:spPr>
              <a:xfrm>
                <a:off x="3585625" y="1318416"/>
                <a:ext cx="1452956" cy="452895"/>
              </a:xfrm>
              <a:prstGeom prst="rect">
                <a:avLst/>
              </a:prstGeom>
              <a:noFill/>
              <a:scene3d>
                <a:camera prst="orthographicFront"/>
                <a:lightRig rig="threePt" dir="t">
                  <a:rot lat="0" lon="0" rev="7500000"/>
                </a:lightRig>
              </a:scene3d>
            </p:spPr>
            <p:txBody>
              <a:bodyPr vert="horz" wrap="square" lIns="54610" tIns="54610" rIns="54610" bIns="54610" rtlCol="0" anchor="ctr" anchorCtr="1">
                <a:noAutofit/>
              </a:bodyPr>
              <a:lstStyle/>
              <a:p>
                <a:pPr lvl="0" algn="ctr">
                  <a:lnSpc>
                    <a:spcPct val="90000"/>
                  </a:lnSpc>
                  <a:spcBef>
                    <a:spcPct val="0"/>
                  </a:spcBef>
                  <a:spcAft>
                    <a:spcPct val="35000"/>
                  </a:spcAft>
                </a:pPr>
                <a:r>
                  <a:rPr lang="en-GB" sz="1400" dirty="0" err="1" smtClean="0">
                    <a:solidFill>
                      <a:srgbClr val="FFFFFF"/>
                    </a:solidFill>
                    <a:latin typeface="Arial"/>
                  </a:rPr>
                  <a:t>Calculatrice</a:t>
                </a:r>
                <a:r>
                  <a:rPr lang="en-GB" sz="1400" dirty="0" smtClean="0">
                    <a:solidFill>
                      <a:srgbClr val="FFFFFF"/>
                    </a:solidFill>
                    <a:latin typeface="Arial"/>
                  </a:rPr>
                  <a:t> </a:t>
                </a:r>
                <a:r>
                  <a:rPr lang="en-GB" sz="1400" dirty="0" err="1" smtClean="0">
                    <a:solidFill>
                      <a:srgbClr val="FFFFFF"/>
                    </a:solidFill>
                    <a:latin typeface="Arial"/>
                  </a:rPr>
                  <a:t>fiscale</a:t>
                </a:r>
                <a:r>
                  <a:rPr lang="en-GB" sz="1400" dirty="0" smtClean="0">
                    <a:solidFill>
                      <a:srgbClr val="FFFFFF"/>
                    </a:solidFill>
                    <a:latin typeface="Arial"/>
                  </a:rPr>
                  <a:t> KPMG</a:t>
                </a:r>
                <a:endParaRPr lang="en-GB" sz="1400" dirty="0">
                  <a:solidFill>
                    <a:srgbClr val="FFFFFF"/>
                  </a:solidFill>
                  <a:latin typeface="Arial"/>
                </a:endParaRPr>
              </a:p>
            </p:txBody>
          </p:sp>
        </p:grpSp>
        <p:sp>
          <p:nvSpPr>
            <p:cNvPr id="38" name="Rounded Rectangle 37"/>
            <p:cNvSpPr/>
            <p:nvPr/>
          </p:nvSpPr>
          <p:spPr>
            <a:xfrm>
              <a:off x="5634034" y="1974822"/>
              <a:ext cx="1465745" cy="548572"/>
            </a:xfrm>
            <a:prstGeom prst="roundRect">
              <a:avLst/>
            </a:prstGeom>
            <a:solidFill>
              <a:srgbClr val="6D2077"/>
            </a:solidFill>
            <a:ln>
              <a:solidFill>
                <a:schemeClr val="accent2"/>
              </a:solidFill>
            </a:ln>
          </p:spPr>
          <p:txBody>
            <a:bodyPr anchor="ctr"/>
            <a:lstStyle/>
            <a:p>
              <a:pPr algn="ctr"/>
              <a:r>
                <a:rPr lang="en-US" sz="1050" dirty="0" err="1" smtClean="0">
                  <a:solidFill>
                    <a:schemeClr val="bg1"/>
                  </a:solidFill>
                  <a:latin typeface="Arial"/>
                </a:rPr>
                <a:t>Gratuite</a:t>
              </a:r>
              <a:endParaRPr lang="en-US" sz="1050" dirty="0">
                <a:solidFill>
                  <a:schemeClr val="bg1"/>
                </a:solidFill>
                <a:latin typeface="Arial"/>
              </a:endParaRPr>
            </a:p>
          </p:txBody>
        </p:sp>
        <p:grpSp>
          <p:nvGrpSpPr>
            <p:cNvPr id="9" name="Group 15"/>
            <p:cNvGrpSpPr/>
            <p:nvPr/>
          </p:nvGrpSpPr>
          <p:grpSpPr>
            <a:xfrm>
              <a:off x="6369598" y="2799537"/>
              <a:ext cx="1281218" cy="615765"/>
              <a:chOff x="6408709" y="1544576"/>
              <a:chExt cx="1379665" cy="718336"/>
            </a:xfrm>
            <a:solidFill>
              <a:srgbClr val="BFDEE4"/>
            </a:solidFill>
            <a:effectLst/>
            <a:scene3d>
              <a:camera prst="orthographicFront"/>
              <a:lightRig rig="threePt" dir="t">
                <a:rot lat="0" lon="0" rev="7500000"/>
              </a:lightRig>
            </a:scene3d>
          </p:grpSpPr>
          <p:sp>
            <p:nvSpPr>
              <p:cNvPr id="36" name="Rounded Rectangle 35"/>
              <p:cNvSpPr/>
              <p:nvPr/>
            </p:nvSpPr>
            <p:spPr>
              <a:xfrm>
                <a:off x="6408709" y="1544576"/>
                <a:ext cx="1379665" cy="718336"/>
              </a:xfrm>
              <a:prstGeom prst="roundRect">
                <a:avLst/>
              </a:prstGeom>
              <a:solidFill>
                <a:srgbClr val="6D2077"/>
              </a:solidFill>
            </p:spPr>
          </p:sp>
          <p:sp>
            <p:nvSpPr>
              <p:cNvPr id="37" name="Rounded Rectangle 8"/>
              <p:cNvSpPr/>
              <p:nvPr/>
            </p:nvSpPr>
            <p:spPr>
              <a:xfrm>
                <a:off x="6443775" y="1579642"/>
                <a:ext cx="1309533" cy="648204"/>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algn="ctr">
                  <a:lnSpc>
                    <a:spcPct val="90000"/>
                  </a:lnSpc>
                  <a:spcBef>
                    <a:spcPct val="0"/>
                  </a:spcBef>
                  <a:spcAft>
                    <a:spcPct val="35000"/>
                  </a:spcAft>
                </a:pPr>
                <a:r>
                  <a:rPr lang="fr-FR" sz="1050" dirty="0" smtClean="0">
                    <a:solidFill>
                      <a:prstClr val="white"/>
                    </a:solidFill>
                  </a:rPr>
                  <a:t>Multilingue</a:t>
                </a:r>
                <a:endParaRPr lang="fr-FR" sz="1050" dirty="0">
                  <a:solidFill>
                    <a:prstClr val="white"/>
                  </a:solidFill>
                </a:endParaRPr>
              </a:p>
            </p:txBody>
          </p:sp>
        </p:grpSp>
        <p:grpSp>
          <p:nvGrpSpPr>
            <p:cNvPr id="10" name="Group 16"/>
            <p:cNvGrpSpPr/>
            <p:nvPr/>
          </p:nvGrpSpPr>
          <p:grpSpPr>
            <a:xfrm>
              <a:off x="6168999" y="3842796"/>
              <a:ext cx="1459354" cy="539323"/>
              <a:chOff x="6192695" y="2937272"/>
              <a:chExt cx="1571485" cy="629160"/>
            </a:xfrm>
            <a:solidFill>
              <a:srgbClr val="BFDEE4"/>
            </a:solidFill>
            <a:effectLst/>
            <a:scene3d>
              <a:camera prst="orthographicFront"/>
              <a:lightRig rig="threePt" dir="t">
                <a:rot lat="0" lon="0" rev="7500000"/>
              </a:lightRig>
            </a:scene3d>
          </p:grpSpPr>
          <p:sp>
            <p:nvSpPr>
              <p:cNvPr id="34" name="Rounded Rectangle 33"/>
              <p:cNvSpPr/>
              <p:nvPr/>
            </p:nvSpPr>
            <p:spPr>
              <a:xfrm>
                <a:off x="6192695" y="2937272"/>
                <a:ext cx="1571485" cy="629160"/>
              </a:xfrm>
              <a:prstGeom prst="roundRect">
                <a:avLst/>
              </a:prstGeom>
              <a:solidFill>
                <a:schemeClr val="accent2"/>
              </a:solidFill>
            </p:spPr>
          </p:sp>
          <p:sp>
            <p:nvSpPr>
              <p:cNvPr id="35" name="Rounded Rectangle 10"/>
              <p:cNvSpPr/>
              <p:nvPr/>
            </p:nvSpPr>
            <p:spPr>
              <a:xfrm>
                <a:off x="6269281" y="2985865"/>
                <a:ext cx="1416506" cy="550927"/>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marL="108000" marR="3095" algn="ctr" defTabSz="742921"/>
                <a:r>
                  <a:rPr lang="en-US" sz="1050" dirty="0" smtClean="0">
                    <a:solidFill>
                      <a:schemeClr val="bg1"/>
                    </a:solidFill>
                  </a:rPr>
                  <a:t>Exemption avec </a:t>
                </a:r>
                <a:r>
                  <a:rPr lang="en-US" sz="1050" dirty="0" err="1" smtClean="0">
                    <a:solidFill>
                      <a:schemeClr val="bg1"/>
                    </a:solidFill>
                  </a:rPr>
                  <a:t>calculs</a:t>
                </a:r>
                <a:r>
                  <a:rPr lang="en-US" sz="1050" dirty="0" smtClean="0">
                    <a:solidFill>
                      <a:schemeClr val="bg1"/>
                    </a:solidFill>
                  </a:rPr>
                  <a:t> de progression</a:t>
                </a:r>
                <a:endParaRPr lang="en-US" sz="1050" dirty="0">
                  <a:solidFill>
                    <a:schemeClr val="bg1"/>
                  </a:solidFill>
                </a:endParaRPr>
              </a:p>
            </p:txBody>
          </p:sp>
        </p:grpSp>
        <p:grpSp>
          <p:nvGrpSpPr>
            <p:cNvPr id="11" name="Group 17"/>
            <p:cNvGrpSpPr/>
            <p:nvPr/>
          </p:nvGrpSpPr>
          <p:grpSpPr>
            <a:xfrm>
              <a:off x="5500289" y="4618584"/>
              <a:ext cx="1507933" cy="698452"/>
              <a:chOff x="5472603" y="3896384"/>
              <a:chExt cx="1623799" cy="814796"/>
            </a:xfrm>
            <a:solidFill>
              <a:srgbClr val="BFDEE4"/>
            </a:solidFill>
            <a:effectLst/>
            <a:scene3d>
              <a:camera prst="orthographicFront"/>
              <a:lightRig rig="threePt" dir="t">
                <a:rot lat="0" lon="0" rev="7500000"/>
              </a:lightRig>
            </a:scene3d>
          </p:grpSpPr>
          <p:sp>
            <p:nvSpPr>
              <p:cNvPr id="32" name="Rounded Rectangle 31"/>
              <p:cNvSpPr/>
              <p:nvPr/>
            </p:nvSpPr>
            <p:spPr>
              <a:xfrm>
                <a:off x="5472603" y="3896384"/>
                <a:ext cx="1623799" cy="814796"/>
              </a:xfrm>
              <a:prstGeom prst="roundRect">
                <a:avLst/>
              </a:prstGeom>
              <a:solidFill>
                <a:schemeClr val="accent2"/>
              </a:solidFill>
            </p:spPr>
          </p:sp>
          <p:sp>
            <p:nvSpPr>
              <p:cNvPr id="33" name="Rounded Rectangle 12"/>
              <p:cNvSpPr/>
              <p:nvPr/>
            </p:nvSpPr>
            <p:spPr>
              <a:xfrm>
                <a:off x="5560298" y="3931447"/>
                <a:ext cx="1449670" cy="749626"/>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lvl="0" algn="ctr">
                  <a:lnSpc>
                    <a:spcPct val="90000"/>
                  </a:lnSpc>
                  <a:spcBef>
                    <a:spcPct val="0"/>
                  </a:spcBef>
                  <a:spcAft>
                    <a:spcPct val="35000"/>
                  </a:spcAft>
                </a:pPr>
                <a:r>
                  <a:rPr lang="en-GB" sz="1050" dirty="0" err="1" smtClean="0">
                    <a:solidFill>
                      <a:schemeClr val="bg1"/>
                    </a:solidFill>
                    <a:latin typeface="Arial"/>
                  </a:rPr>
                  <a:t>Commentaires</a:t>
                </a:r>
                <a:r>
                  <a:rPr lang="en-GB" sz="1050" dirty="0" smtClean="0">
                    <a:solidFill>
                      <a:schemeClr val="bg1"/>
                    </a:solidFill>
                    <a:latin typeface="Arial"/>
                  </a:rPr>
                  <a:t> pour </a:t>
                </a:r>
                <a:r>
                  <a:rPr lang="en-GB" sz="1050" dirty="0" err="1" smtClean="0">
                    <a:solidFill>
                      <a:schemeClr val="bg1"/>
                    </a:solidFill>
                    <a:latin typeface="Arial"/>
                  </a:rPr>
                  <a:t>remplir</a:t>
                </a:r>
                <a:r>
                  <a:rPr lang="en-GB" sz="1050" dirty="0" smtClean="0">
                    <a:solidFill>
                      <a:schemeClr val="bg1"/>
                    </a:solidFill>
                    <a:latin typeface="Arial"/>
                  </a:rPr>
                  <a:t> la </a:t>
                </a:r>
                <a:r>
                  <a:rPr lang="en-GB" sz="1050" dirty="0" err="1">
                    <a:solidFill>
                      <a:schemeClr val="bg1"/>
                    </a:solidFill>
                    <a:latin typeface="Arial"/>
                  </a:rPr>
                  <a:t>d</a:t>
                </a:r>
                <a:r>
                  <a:rPr lang="en-GB" sz="1050" dirty="0" err="1" smtClean="0">
                    <a:solidFill>
                      <a:schemeClr val="bg1"/>
                    </a:solidFill>
                    <a:latin typeface="Arial"/>
                  </a:rPr>
                  <a:t>éclaration</a:t>
                </a:r>
                <a:r>
                  <a:rPr lang="en-GB" sz="1050" dirty="0" smtClean="0">
                    <a:solidFill>
                      <a:schemeClr val="bg1"/>
                    </a:solidFill>
                    <a:latin typeface="Arial"/>
                  </a:rPr>
                  <a:t> </a:t>
                </a:r>
                <a:r>
                  <a:rPr lang="en-GB" sz="1050" dirty="0" err="1" smtClean="0">
                    <a:solidFill>
                      <a:schemeClr val="bg1"/>
                    </a:solidFill>
                    <a:latin typeface="Arial"/>
                  </a:rPr>
                  <a:t>annuelle</a:t>
                </a:r>
                <a:r>
                  <a:rPr lang="en-GB" sz="1050" dirty="0" smtClean="0">
                    <a:solidFill>
                      <a:schemeClr val="bg1"/>
                    </a:solidFill>
                    <a:latin typeface="Arial"/>
                  </a:rPr>
                  <a:t> </a:t>
                </a:r>
                <a:endParaRPr lang="en-GB" sz="1050" dirty="0">
                  <a:solidFill>
                    <a:schemeClr val="bg1"/>
                  </a:solidFill>
                  <a:latin typeface="Arial"/>
                </a:endParaRPr>
              </a:p>
            </p:txBody>
          </p:sp>
        </p:grpSp>
        <p:grpSp>
          <p:nvGrpSpPr>
            <p:cNvPr id="12" name="Group 18"/>
            <p:cNvGrpSpPr/>
            <p:nvPr/>
          </p:nvGrpSpPr>
          <p:grpSpPr>
            <a:xfrm>
              <a:off x="3862259" y="5472420"/>
              <a:ext cx="1638028" cy="564701"/>
              <a:chOff x="3708713" y="4711180"/>
              <a:chExt cx="1763891" cy="658766"/>
            </a:xfrm>
            <a:solidFill>
              <a:srgbClr val="BFDEE4"/>
            </a:solidFill>
            <a:effectLst/>
            <a:scene3d>
              <a:camera prst="orthographicFront"/>
              <a:lightRig rig="threePt" dir="t">
                <a:rot lat="0" lon="0" rev="7500000"/>
              </a:lightRig>
            </a:scene3d>
          </p:grpSpPr>
          <p:sp>
            <p:nvSpPr>
              <p:cNvPr id="30" name="Rounded Rectangle 29"/>
              <p:cNvSpPr/>
              <p:nvPr/>
            </p:nvSpPr>
            <p:spPr>
              <a:xfrm>
                <a:off x="3708713" y="4711180"/>
                <a:ext cx="1763891" cy="658766"/>
              </a:xfrm>
              <a:prstGeom prst="roundRect">
                <a:avLst/>
              </a:prstGeom>
              <a:solidFill>
                <a:schemeClr val="accent2"/>
              </a:solidFill>
              <a:ln>
                <a:solidFill>
                  <a:schemeClr val="accent2"/>
                </a:solidFill>
              </a:ln>
            </p:spPr>
          </p:sp>
          <p:sp>
            <p:nvSpPr>
              <p:cNvPr id="31" name="Rounded Rectangle 14"/>
              <p:cNvSpPr/>
              <p:nvPr/>
            </p:nvSpPr>
            <p:spPr>
              <a:xfrm>
                <a:off x="3740871" y="4743338"/>
                <a:ext cx="1699575" cy="594450"/>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lvl="0" algn="ctr">
                  <a:lnSpc>
                    <a:spcPct val="90000"/>
                  </a:lnSpc>
                  <a:spcBef>
                    <a:spcPct val="0"/>
                  </a:spcBef>
                  <a:spcAft>
                    <a:spcPct val="35000"/>
                  </a:spcAft>
                </a:pPr>
                <a:r>
                  <a:rPr lang="en-GB" sz="1050" dirty="0" err="1" smtClean="0">
                    <a:solidFill>
                      <a:schemeClr val="bg1"/>
                    </a:solidFill>
                    <a:latin typeface="Arial"/>
                  </a:rPr>
                  <a:t>Plafonds</a:t>
                </a:r>
                <a:r>
                  <a:rPr lang="en-GB" sz="1050" dirty="0" smtClean="0">
                    <a:solidFill>
                      <a:schemeClr val="bg1"/>
                    </a:solidFill>
                    <a:latin typeface="Arial"/>
                  </a:rPr>
                  <a:t> </a:t>
                </a:r>
                <a:r>
                  <a:rPr lang="en-GB" sz="1050" dirty="0" err="1" smtClean="0">
                    <a:solidFill>
                      <a:schemeClr val="bg1"/>
                    </a:solidFill>
                    <a:latin typeface="Arial"/>
                  </a:rPr>
                  <a:t>applicables</a:t>
                </a:r>
                <a:r>
                  <a:rPr lang="en-GB" sz="1050" dirty="0" smtClean="0">
                    <a:solidFill>
                      <a:schemeClr val="bg1"/>
                    </a:solidFill>
                    <a:latin typeface="Arial"/>
                  </a:rPr>
                  <a:t> 2017/2018/2019 </a:t>
                </a:r>
                <a:endParaRPr lang="en-GB" sz="1050" dirty="0">
                  <a:solidFill>
                    <a:schemeClr val="bg1"/>
                  </a:solidFill>
                  <a:latin typeface="Arial"/>
                </a:endParaRPr>
              </a:p>
            </p:txBody>
          </p:sp>
        </p:grpSp>
        <p:grpSp>
          <p:nvGrpSpPr>
            <p:cNvPr id="13" name="Group 19"/>
            <p:cNvGrpSpPr/>
            <p:nvPr/>
          </p:nvGrpSpPr>
          <p:grpSpPr>
            <a:xfrm>
              <a:off x="2085864" y="4788345"/>
              <a:ext cx="1542068" cy="580784"/>
              <a:chOff x="1795824" y="3961645"/>
              <a:chExt cx="1660557" cy="677528"/>
            </a:xfrm>
            <a:solidFill>
              <a:srgbClr val="BFDEE4"/>
            </a:solidFill>
            <a:effectLst/>
            <a:scene3d>
              <a:camera prst="orthographicFront"/>
              <a:lightRig rig="threePt" dir="t">
                <a:rot lat="0" lon="0" rev="7500000"/>
              </a:lightRig>
            </a:scene3d>
          </p:grpSpPr>
          <p:sp>
            <p:nvSpPr>
              <p:cNvPr id="28" name="Rounded Rectangle 27"/>
              <p:cNvSpPr/>
              <p:nvPr/>
            </p:nvSpPr>
            <p:spPr>
              <a:xfrm>
                <a:off x="1795824" y="3961645"/>
                <a:ext cx="1660557" cy="677528"/>
              </a:xfrm>
              <a:prstGeom prst="roundRect">
                <a:avLst/>
              </a:prstGeom>
              <a:solidFill>
                <a:schemeClr val="accent2"/>
              </a:solidFill>
            </p:spPr>
          </p:sp>
          <p:sp>
            <p:nvSpPr>
              <p:cNvPr id="29" name="Rounded Rectangle 16"/>
              <p:cNvSpPr/>
              <p:nvPr/>
            </p:nvSpPr>
            <p:spPr>
              <a:xfrm>
                <a:off x="1828898" y="3994719"/>
                <a:ext cx="1594409" cy="611380"/>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lvl="0" algn="ctr">
                  <a:lnSpc>
                    <a:spcPct val="90000"/>
                  </a:lnSpc>
                  <a:spcBef>
                    <a:spcPct val="0"/>
                  </a:spcBef>
                  <a:spcAft>
                    <a:spcPct val="35000"/>
                  </a:spcAft>
                </a:pPr>
                <a:r>
                  <a:rPr lang="en-GB" sz="1050" dirty="0" smtClean="0">
                    <a:solidFill>
                      <a:schemeClr val="bg1"/>
                    </a:solidFill>
                    <a:latin typeface="Arial"/>
                  </a:rPr>
                  <a:t>Envisage imposition </a:t>
                </a:r>
                <a:r>
                  <a:rPr lang="en-GB" sz="1050" dirty="0" err="1" smtClean="0">
                    <a:solidFill>
                      <a:schemeClr val="bg1"/>
                    </a:solidFill>
                    <a:latin typeface="Arial"/>
                  </a:rPr>
                  <a:t>conjointe</a:t>
                </a:r>
                <a:r>
                  <a:rPr lang="en-GB" sz="1050" dirty="0" smtClean="0">
                    <a:solidFill>
                      <a:schemeClr val="bg1"/>
                    </a:solidFill>
                    <a:latin typeface="Arial"/>
                  </a:rPr>
                  <a:t> </a:t>
                </a:r>
                <a:r>
                  <a:rPr lang="en-GB" sz="1050" dirty="0" err="1" smtClean="0">
                    <a:solidFill>
                      <a:schemeClr val="bg1"/>
                    </a:solidFill>
                    <a:latin typeface="Arial"/>
                  </a:rPr>
                  <a:t>ou</a:t>
                </a:r>
                <a:r>
                  <a:rPr lang="en-GB" sz="1050" dirty="0" smtClean="0">
                    <a:solidFill>
                      <a:schemeClr val="bg1"/>
                    </a:solidFill>
                    <a:latin typeface="Arial"/>
                  </a:rPr>
                  <a:t> </a:t>
                </a:r>
                <a:r>
                  <a:rPr lang="en-GB" sz="1050" dirty="0" err="1" smtClean="0">
                    <a:solidFill>
                      <a:schemeClr val="bg1"/>
                    </a:solidFill>
                    <a:latin typeface="Arial"/>
                  </a:rPr>
                  <a:t>séparée</a:t>
                </a:r>
                <a:r>
                  <a:rPr lang="en-GB" sz="1050" dirty="0" smtClean="0">
                    <a:solidFill>
                      <a:schemeClr val="bg1"/>
                    </a:solidFill>
                    <a:latin typeface="Arial"/>
                  </a:rPr>
                  <a:t> </a:t>
                </a:r>
                <a:endParaRPr lang="en-GB" sz="1050" dirty="0">
                  <a:solidFill>
                    <a:schemeClr val="bg1"/>
                  </a:solidFill>
                  <a:latin typeface="Arial"/>
                </a:endParaRPr>
              </a:p>
            </p:txBody>
          </p:sp>
        </p:grpSp>
        <p:grpSp>
          <p:nvGrpSpPr>
            <p:cNvPr id="14" name="Group 20"/>
            <p:cNvGrpSpPr/>
            <p:nvPr/>
          </p:nvGrpSpPr>
          <p:grpSpPr>
            <a:xfrm>
              <a:off x="1554966" y="3881988"/>
              <a:ext cx="1605877" cy="571025"/>
              <a:chOff x="1224132" y="2964920"/>
              <a:chExt cx="1729269" cy="666143"/>
            </a:xfrm>
            <a:solidFill>
              <a:srgbClr val="BFDEE4"/>
            </a:solidFill>
            <a:effectLst/>
            <a:scene3d>
              <a:camera prst="orthographicFront"/>
              <a:lightRig rig="threePt" dir="t">
                <a:rot lat="0" lon="0" rev="7500000"/>
              </a:lightRig>
            </a:scene3d>
          </p:grpSpPr>
          <p:sp>
            <p:nvSpPr>
              <p:cNvPr id="26" name="Rounded Rectangle 25"/>
              <p:cNvSpPr/>
              <p:nvPr/>
            </p:nvSpPr>
            <p:spPr>
              <a:xfrm>
                <a:off x="1224132" y="2964920"/>
                <a:ext cx="1729269" cy="666143"/>
              </a:xfrm>
              <a:prstGeom prst="roundRect">
                <a:avLst/>
              </a:prstGeom>
              <a:solidFill>
                <a:schemeClr val="accent2"/>
              </a:solidFill>
            </p:spPr>
          </p:sp>
          <p:sp>
            <p:nvSpPr>
              <p:cNvPr id="27" name="Rounded Rectangle 18"/>
              <p:cNvSpPr/>
              <p:nvPr/>
            </p:nvSpPr>
            <p:spPr>
              <a:xfrm>
                <a:off x="1256650" y="2997438"/>
                <a:ext cx="1664233" cy="601107"/>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algn="ctr">
                  <a:lnSpc>
                    <a:spcPct val="90000"/>
                  </a:lnSpc>
                  <a:spcBef>
                    <a:spcPct val="0"/>
                  </a:spcBef>
                  <a:spcAft>
                    <a:spcPct val="35000"/>
                  </a:spcAft>
                </a:pPr>
                <a:r>
                  <a:rPr lang="fr-FR" sz="1050" dirty="0">
                    <a:solidFill>
                      <a:schemeClr val="bg1"/>
                    </a:solidFill>
                  </a:rPr>
                  <a:t>Assimilation en tant que résident fiscal luxembourgeois </a:t>
                </a:r>
                <a:r>
                  <a:rPr lang="fr-FR" sz="1050" dirty="0" smtClean="0">
                    <a:solidFill>
                      <a:schemeClr val="bg1"/>
                    </a:solidFill>
                  </a:rPr>
                  <a:t>*</a:t>
                </a:r>
                <a:endParaRPr lang="en-GB" sz="1050" dirty="0">
                  <a:solidFill>
                    <a:schemeClr val="bg1"/>
                  </a:solidFill>
                </a:endParaRPr>
              </a:p>
            </p:txBody>
          </p:sp>
        </p:grpSp>
        <p:grpSp>
          <p:nvGrpSpPr>
            <p:cNvPr id="15" name="Group 21"/>
            <p:cNvGrpSpPr/>
            <p:nvPr/>
          </p:nvGrpSpPr>
          <p:grpSpPr>
            <a:xfrm>
              <a:off x="1688706" y="2799536"/>
              <a:ext cx="1491651" cy="618978"/>
              <a:chOff x="1368148" y="1717041"/>
              <a:chExt cx="1606267" cy="722084"/>
            </a:xfrm>
            <a:solidFill>
              <a:srgbClr val="BFDEE4"/>
            </a:solidFill>
            <a:effectLst/>
            <a:scene3d>
              <a:camera prst="orthographicFront"/>
              <a:lightRig rig="threePt" dir="t">
                <a:rot lat="0" lon="0" rev="7500000"/>
              </a:lightRig>
            </a:scene3d>
          </p:grpSpPr>
          <p:sp>
            <p:nvSpPr>
              <p:cNvPr id="24" name="Rounded Rectangle 23"/>
              <p:cNvSpPr/>
              <p:nvPr/>
            </p:nvSpPr>
            <p:spPr>
              <a:xfrm>
                <a:off x="1368148" y="1717041"/>
                <a:ext cx="1606267" cy="722084"/>
              </a:xfrm>
              <a:prstGeom prst="roundRect">
                <a:avLst/>
              </a:prstGeom>
              <a:solidFill>
                <a:schemeClr val="accent2"/>
              </a:solidFill>
            </p:spPr>
          </p:sp>
          <p:sp>
            <p:nvSpPr>
              <p:cNvPr id="25" name="Rounded Rectangle 20"/>
              <p:cNvSpPr/>
              <p:nvPr/>
            </p:nvSpPr>
            <p:spPr>
              <a:xfrm>
                <a:off x="1403397" y="1752290"/>
                <a:ext cx="1535769" cy="651586"/>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algn="ctr">
                  <a:lnSpc>
                    <a:spcPct val="90000"/>
                  </a:lnSpc>
                  <a:spcBef>
                    <a:spcPct val="0"/>
                  </a:spcBef>
                  <a:spcAft>
                    <a:spcPct val="35000"/>
                  </a:spcAft>
                </a:pPr>
                <a:r>
                  <a:rPr lang="en-GB" sz="1050" dirty="0" err="1">
                    <a:solidFill>
                      <a:schemeClr val="bg1"/>
                    </a:solidFill>
                  </a:rPr>
                  <a:t>Couvre</a:t>
                </a:r>
                <a:r>
                  <a:rPr lang="en-GB" sz="1050" dirty="0">
                    <a:solidFill>
                      <a:schemeClr val="bg1"/>
                    </a:solidFill>
                  </a:rPr>
                  <a:t> les </a:t>
                </a:r>
                <a:r>
                  <a:rPr lang="en-GB" sz="1050" dirty="0" err="1">
                    <a:solidFill>
                      <a:schemeClr val="bg1"/>
                    </a:solidFill>
                  </a:rPr>
                  <a:t>revenus</a:t>
                </a:r>
                <a:r>
                  <a:rPr lang="en-GB" sz="1050" dirty="0">
                    <a:solidFill>
                      <a:schemeClr val="bg1"/>
                    </a:solidFill>
                  </a:rPr>
                  <a:t> de </a:t>
                </a:r>
                <a:r>
                  <a:rPr lang="en-GB" sz="1050" dirty="0" smtClean="0">
                    <a:solidFill>
                      <a:schemeClr val="bg1"/>
                    </a:solidFill>
                  </a:rPr>
                  <a:t>location</a:t>
                </a:r>
                <a:endParaRPr lang="en-GB" sz="1050" dirty="0">
                  <a:solidFill>
                    <a:schemeClr val="bg1"/>
                  </a:solidFill>
                </a:endParaRPr>
              </a:p>
            </p:txBody>
          </p:sp>
        </p:grpSp>
        <p:grpSp>
          <p:nvGrpSpPr>
            <p:cNvPr id="16" name="Group 22"/>
            <p:cNvGrpSpPr/>
            <p:nvPr/>
          </p:nvGrpSpPr>
          <p:grpSpPr>
            <a:xfrm>
              <a:off x="2290541" y="1974822"/>
              <a:ext cx="1552184" cy="523174"/>
              <a:chOff x="2016227" y="644476"/>
              <a:chExt cx="1671450" cy="610321"/>
            </a:xfrm>
            <a:solidFill>
              <a:srgbClr val="BFDEE4"/>
            </a:solidFill>
            <a:effectLst/>
            <a:scene3d>
              <a:camera prst="orthographicFront"/>
              <a:lightRig rig="threePt" dir="t">
                <a:rot lat="0" lon="0" rev="7500000"/>
              </a:lightRig>
            </a:scene3d>
          </p:grpSpPr>
          <p:sp>
            <p:nvSpPr>
              <p:cNvPr id="22" name="Rounded Rectangle 21"/>
              <p:cNvSpPr/>
              <p:nvPr/>
            </p:nvSpPr>
            <p:spPr>
              <a:xfrm>
                <a:off x="2016227" y="644476"/>
                <a:ext cx="1671450" cy="610321"/>
              </a:xfrm>
              <a:prstGeom prst="roundRect">
                <a:avLst/>
              </a:prstGeom>
              <a:solidFill>
                <a:srgbClr val="6D2077"/>
              </a:solidFill>
            </p:spPr>
          </p:sp>
          <p:sp>
            <p:nvSpPr>
              <p:cNvPr id="23" name="Rounded Rectangle 22"/>
              <p:cNvSpPr/>
              <p:nvPr/>
            </p:nvSpPr>
            <p:spPr>
              <a:xfrm>
                <a:off x="2046020" y="674269"/>
                <a:ext cx="1611864" cy="550735"/>
              </a:xfrm>
              <a:prstGeom prst="rect">
                <a:avLst/>
              </a:prstGeom>
              <a:solidFill>
                <a:srgbClr val="6D2077"/>
              </a:solidFill>
              <a:ln>
                <a:solidFill>
                  <a:schemeClr val="accent2"/>
                </a:solidFill>
              </a:ln>
            </p:spPr>
            <p:txBody>
              <a:bodyPr vert="horz" wrap="square" lIns="54610" tIns="54610" rIns="54610" bIns="54610" rtlCol="0" anchor="ctr" anchorCtr="1">
                <a:noAutofit/>
              </a:bodyPr>
              <a:lstStyle/>
              <a:p>
                <a:pPr algn="ctr">
                  <a:lnSpc>
                    <a:spcPct val="90000"/>
                  </a:lnSpc>
                  <a:spcBef>
                    <a:spcPct val="0"/>
                  </a:spcBef>
                  <a:spcAft>
                    <a:spcPct val="35000"/>
                  </a:spcAft>
                </a:pPr>
                <a:r>
                  <a:rPr lang="fr-FR" sz="1050" dirty="0" smtClean="0">
                    <a:solidFill>
                      <a:schemeClr val="bg1"/>
                    </a:solidFill>
                  </a:rPr>
                  <a:t>Personnalisable</a:t>
                </a:r>
                <a:endParaRPr lang="fr-FR" sz="1050" dirty="0">
                  <a:solidFill>
                    <a:schemeClr val="bg1"/>
                  </a:solidFill>
                </a:endParaRPr>
              </a:p>
            </p:txBody>
          </p:sp>
        </p:grpSp>
      </p:grpSp>
      <p:sp>
        <p:nvSpPr>
          <p:cNvPr id="49" name="TextBox 48"/>
          <p:cNvSpPr txBox="1"/>
          <p:nvPr/>
        </p:nvSpPr>
        <p:spPr>
          <a:xfrm>
            <a:off x="801352" y="5962807"/>
            <a:ext cx="1927654" cy="438236"/>
          </a:xfrm>
          <a:prstGeom prst="rect">
            <a:avLst/>
          </a:prstGeom>
          <a:noFill/>
        </p:spPr>
        <p:txBody>
          <a:bodyPr wrap="square" lIns="54610" tIns="54610" rIns="54610" bIns="54610" rtlCol="0">
            <a:noAutofit/>
          </a:bodyPr>
          <a:lstStyle/>
          <a:p>
            <a:pPr>
              <a:spcAft>
                <a:spcPts val="600"/>
              </a:spcAft>
            </a:pPr>
            <a:r>
              <a:rPr lang="en-US" sz="1000" dirty="0" smtClean="0">
                <a:solidFill>
                  <a:schemeClr val="tx2"/>
                </a:solidFill>
              </a:rPr>
              <a:t>*Si les conditions </a:t>
            </a:r>
            <a:r>
              <a:rPr lang="en-US" sz="1000" dirty="0" err="1" smtClean="0">
                <a:solidFill>
                  <a:schemeClr val="tx2"/>
                </a:solidFill>
              </a:rPr>
              <a:t>sont</a:t>
            </a:r>
            <a:r>
              <a:rPr lang="en-US" sz="1000" dirty="0" smtClean="0">
                <a:solidFill>
                  <a:schemeClr val="tx2"/>
                </a:solidFill>
              </a:rPr>
              <a:t> </a:t>
            </a:r>
            <a:r>
              <a:rPr lang="en-US" sz="1000" dirty="0" err="1" smtClean="0">
                <a:solidFill>
                  <a:schemeClr val="tx2"/>
                </a:solidFill>
              </a:rPr>
              <a:t>remplies</a:t>
            </a:r>
            <a:endParaRPr lang="en-US" sz="1000" dirty="0" smtClean="0">
              <a:solidFill>
                <a:schemeClr val="tx2"/>
              </a:solidFill>
            </a:endParaRPr>
          </a:p>
        </p:txBody>
      </p:sp>
      <p:pic>
        <p:nvPicPr>
          <p:cNvPr id="70" name="Picture 69"/>
          <p:cNvPicPr>
            <a:picLocks noChangeAspect="1"/>
          </p:cNvPicPr>
          <p:nvPr/>
        </p:nvPicPr>
        <p:blipFill>
          <a:blip r:embed="rId2"/>
          <a:stretch>
            <a:fillRect/>
          </a:stretch>
        </p:blipFill>
        <p:spPr>
          <a:xfrm>
            <a:off x="4368226" y="2633572"/>
            <a:ext cx="1314450" cy="1495425"/>
          </a:xfrm>
          <a:prstGeom prst="rect">
            <a:avLst/>
          </a:prstGeom>
        </p:spPr>
      </p:pic>
    </p:spTree>
    <p:extLst>
      <p:ext uri="{BB962C8B-B14F-4D97-AF65-F5344CB8AC3E}">
        <p14:creationId xmlns:p14="http://schemas.microsoft.com/office/powerpoint/2010/main" val="9110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
          <p:cNvSpPr>
            <a:spLocks/>
          </p:cNvSpPr>
          <p:nvPr/>
        </p:nvSpPr>
        <p:spPr bwMode="auto">
          <a:xfrm>
            <a:off x="4423063" y="3904381"/>
            <a:ext cx="435885" cy="1097747"/>
          </a:xfrm>
          <a:custGeom>
            <a:avLst/>
            <a:gdLst/>
            <a:ahLst/>
            <a:cxnLst>
              <a:cxn ang="0">
                <a:pos x="182" y="49"/>
              </a:cxn>
              <a:cxn ang="0">
                <a:pos x="146" y="62"/>
              </a:cxn>
              <a:cxn ang="0">
                <a:pos x="145" y="62"/>
              </a:cxn>
              <a:cxn ang="0">
                <a:pos x="141" y="62"/>
              </a:cxn>
              <a:cxn ang="0">
                <a:pos x="156" y="94"/>
              </a:cxn>
              <a:cxn ang="0">
                <a:pos x="116" y="134"/>
              </a:cxn>
              <a:cxn ang="0">
                <a:pos x="116" y="134"/>
              </a:cxn>
              <a:cxn ang="0">
                <a:pos x="0" y="120"/>
              </a:cxn>
              <a:cxn ang="0">
                <a:pos x="0" y="191"/>
              </a:cxn>
              <a:cxn ang="0">
                <a:pos x="0" y="583"/>
              </a:cxn>
              <a:cxn ang="0">
                <a:pos x="49" y="632"/>
              </a:cxn>
              <a:cxn ang="0">
                <a:pos x="99" y="583"/>
              </a:cxn>
              <a:cxn ang="0">
                <a:pos x="99" y="222"/>
              </a:cxn>
              <a:cxn ang="0">
                <a:pos x="117" y="222"/>
              </a:cxn>
              <a:cxn ang="0">
                <a:pos x="117" y="583"/>
              </a:cxn>
              <a:cxn ang="0">
                <a:pos x="167" y="632"/>
              </a:cxn>
              <a:cxn ang="0">
                <a:pos x="216" y="583"/>
              </a:cxn>
              <a:cxn ang="0">
                <a:pos x="216" y="191"/>
              </a:cxn>
              <a:cxn ang="0">
                <a:pos x="216" y="115"/>
              </a:cxn>
              <a:cxn ang="0">
                <a:pos x="216" y="0"/>
              </a:cxn>
              <a:cxn ang="0">
                <a:pos x="209" y="14"/>
              </a:cxn>
              <a:cxn ang="0">
                <a:pos x="182" y="49"/>
              </a:cxn>
            </a:cxnLst>
            <a:rect l="0" t="0" r="r" b="b"/>
            <a:pathLst>
              <a:path w="216" h="632">
                <a:moveTo>
                  <a:pt x="182" y="49"/>
                </a:moveTo>
                <a:cubicBezTo>
                  <a:pt x="174" y="55"/>
                  <a:pt x="163" y="62"/>
                  <a:pt x="146" y="62"/>
                </a:cubicBezTo>
                <a:cubicBezTo>
                  <a:pt x="145" y="62"/>
                  <a:pt x="145" y="62"/>
                  <a:pt x="145" y="62"/>
                </a:cubicBezTo>
                <a:cubicBezTo>
                  <a:pt x="144" y="62"/>
                  <a:pt x="142" y="62"/>
                  <a:pt x="141" y="62"/>
                </a:cubicBezTo>
                <a:cubicBezTo>
                  <a:pt x="150" y="69"/>
                  <a:pt x="156" y="81"/>
                  <a:pt x="156" y="94"/>
                </a:cubicBezTo>
                <a:cubicBezTo>
                  <a:pt x="156" y="116"/>
                  <a:pt x="138" y="134"/>
                  <a:pt x="116" y="134"/>
                </a:cubicBezTo>
                <a:cubicBezTo>
                  <a:pt x="116" y="134"/>
                  <a:pt x="116" y="134"/>
                  <a:pt x="116" y="134"/>
                </a:cubicBezTo>
                <a:cubicBezTo>
                  <a:pt x="68" y="134"/>
                  <a:pt x="30" y="129"/>
                  <a:pt x="0" y="120"/>
                </a:cubicBezTo>
                <a:cubicBezTo>
                  <a:pt x="0" y="191"/>
                  <a:pt x="0" y="191"/>
                  <a:pt x="0" y="191"/>
                </a:cubicBezTo>
                <a:cubicBezTo>
                  <a:pt x="0" y="583"/>
                  <a:pt x="0" y="583"/>
                  <a:pt x="0" y="583"/>
                </a:cubicBezTo>
                <a:cubicBezTo>
                  <a:pt x="0" y="610"/>
                  <a:pt x="22" y="632"/>
                  <a:pt x="49" y="632"/>
                </a:cubicBezTo>
                <a:cubicBezTo>
                  <a:pt x="77" y="632"/>
                  <a:pt x="99" y="610"/>
                  <a:pt x="99" y="583"/>
                </a:cubicBezTo>
                <a:cubicBezTo>
                  <a:pt x="99" y="222"/>
                  <a:pt x="99" y="222"/>
                  <a:pt x="99" y="222"/>
                </a:cubicBezTo>
                <a:cubicBezTo>
                  <a:pt x="117" y="222"/>
                  <a:pt x="117" y="222"/>
                  <a:pt x="117" y="222"/>
                </a:cubicBezTo>
                <a:cubicBezTo>
                  <a:pt x="117" y="583"/>
                  <a:pt x="117" y="583"/>
                  <a:pt x="117" y="583"/>
                </a:cubicBezTo>
                <a:cubicBezTo>
                  <a:pt x="117" y="610"/>
                  <a:pt x="139" y="632"/>
                  <a:pt x="167" y="632"/>
                </a:cubicBezTo>
                <a:cubicBezTo>
                  <a:pt x="194" y="632"/>
                  <a:pt x="216" y="610"/>
                  <a:pt x="216" y="583"/>
                </a:cubicBezTo>
                <a:cubicBezTo>
                  <a:pt x="216" y="191"/>
                  <a:pt x="216" y="191"/>
                  <a:pt x="216" y="191"/>
                </a:cubicBezTo>
                <a:cubicBezTo>
                  <a:pt x="216" y="115"/>
                  <a:pt x="216" y="115"/>
                  <a:pt x="216" y="115"/>
                </a:cubicBezTo>
                <a:cubicBezTo>
                  <a:pt x="216" y="0"/>
                  <a:pt x="216" y="0"/>
                  <a:pt x="216" y="0"/>
                </a:cubicBezTo>
                <a:cubicBezTo>
                  <a:pt x="214" y="5"/>
                  <a:pt x="211" y="9"/>
                  <a:pt x="209" y="14"/>
                </a:cubicBezTo>
                <a:cubicBezTo>
                  <a:pt x="202" y="26"/>
                  <a:pt x="194" y="38"/>
                  <a:pt x="182" y="49"/>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 name="Freeform 20"/>
          <p:cNvSpPr>
            <a:spLocks/>
          </p:cNvSpPr>
          <p:nvPr/>
        </p:nvSpPr>
        <p:spPr bwMode="auto">
          <a:xfrm>
            <a:off x="4264233" y="3709026"/>
            <a:ext cx="455171" cy="417874"/>
          </a:xfrm>
          <a:custGeom>
            <a:avLst/>
            <a:gdLst/>
            <a:ahLst/>
            <a:cxnLst>
              <a:cxn ang="0">
                <a:pos x="78" y="226"/>
              </a:cxn>
              <a:cxn ang="0">
                <a:pos x="194" y="240"/>
              </a:cxn>
              <a:cxn ang="0">
                <a:pos x="226" y="208"/>
              </a:cxn>
              <a:cxn ang="0">
                <a:pos x="194" y="176"/>
              </a:cxn>
              <a:cxn ang="0">
                <a:pos x="81" y="158"/>
              </a:cxn>
              <a:cxn ang="0">
                <a:pos x="67" y="147"/>
              </a:cxn>
              <a:cxn ang="0">
                <a:pos x="66" y="147"/>
              </a:cxn>
              <a:cxn ang="0">
                <a:pos x="64" y="139"/>
              </a:cxn>
              <a:cxn ang="0">
                <a:pos x="71" y="116"/>
              </a:cxn>
              <a:cxn ang="0">
                <a:pos x="78" y="104"/>
              </a:cxn>
              <a:cxn ang="0">
                <a:pos x="78" y="147"/>
              </a:cxn>
              <a:cxn ang="0">
                <a:pos x="84" y="151"/>
              </a:cxn>
              <a:cxn ang="0">
                <a:pos x="192" y="168"/>
              </a:cxn>
              <a:cxn ang="0">
                <a:pos x="194" y="168"/>
              </a:cxn>
              <a:cxn ang="0">
                <a:pos x="196" y="168"/>
              </a:cxn>
              <a:cxn ang="0">
                <a:pos x="195" y="167"/>
              </a:cxn>
              <a:cxn ang="0">
                <a:pos x="178" y="149"/>
              </a:cxn>
              <a:cxn ang="0">
                <a:pos x="163" y="109"/>
              </a:cxn>
              <a:cxn ang="0">
                <a:pos x="153" y="0"/>
              </a:cxn>
              <a:cxn ang="0">
                <a:pos x="109" y="0"/>
              </a:cxn>
              <a:cxn ang="0">
                <a:pos x="99" y="2"/>
              </a:cxn>
              <a:cxn ang="0">
                <a:pos x="93" y="4"/>
              </a:cxn>
              <a:cxn ang="0">
                <a:pos x="79" y="12"/>
              </a:cxn>
              <a:cxn ang="0">
                <a:pos x="31" y="60"/>
              </a:cxn>
              <a:cxn ang="0">
                <a:pos x="0" y="139"/>
              </a:cxn>
              <a:cxn ang="0">
                <a:pos x="13" y="183"/>
              </a:cxn>
              <a:cxn ang="0">
                <a:pos x="13" y="183"/>
              </a:cxn>
              <a:cxn ang="0">
                <a:pos x="78" y="226"/>
              </a:cxn>
            </a:cxnLst>
            <a:rect l="0" t="0" r="r" b="b"/>
            <a:pathLst>
              <a:path w="226" h="240">
                <a:moveTo>
                  <a:pt x="78" y="226"/>
                </a:moveTo>
                <a:cubicBezTo>
                  <a:pt x="108" y="235"/>
                  <a:pt x="145" y="240"/>
                  <a:pt x="194" y="240"/>
                </a:cubicBezTo>
                <a:cubicBezTo>
                  <a:pt x="212" y="240"/>
                  <a:pt x="226" y="225"/>
                  <a:pt x="226" y="208"/>
                </a:cubicBezTo>
                <a:cubicBezTo>
                  <a:pt x="226" y="190"/>
                  <a:pt x="212" y="176"/>
                  <a:pt x="194" y="176"/>
                </a:cubicBezTo>
                <a:cubicBezTo>
                  <a:pt x="134" y="176"/>
                  <a:pt x="98" y="167"/>
                  <a:pt x="81" y="158"/>
                </a:cubicBezTo>
                <a:cubicBezTo>
                  <a:pt x="72" y="154"/>
                  <a:pt x="68" y="150"/>
                  <a:pt x="67" y="147"/>
                </a:cubicBezTo>
                <a:cubicBezTo>
                  <a:pt x="66" y="147"/>
                  <a:pt x="66" y="147"/>
                  <a:pt x="66" y="147"/>
                </a:cubicBezTo>
                <a:cubicBezTo>
                  <a:pt x="65" y="144"/>
                  <a:pt x="64" y="142"/>
                  <a:pt x="64" y="139"/>
                </a:cubicBezTo>
                <a:cubicBezTo>
                  <a:pt x="64" y="134"/>
                  <a:pt x="66" y="125"/>
                  <a:pt x="71" y="116"/>
                </a:cubicBezTo>
                <a:cubicBezTo>
                  <a:pt x="73" y="112"/>
                  <a:pt x="75" y="108"/>
                  <a:pt x="78" y="104"/>
                </a:cubicBezTo>
                <a:cubicBezTo>
                  <a:pt x="78" y="147"/>
                  <a:pt x="78" y="147"/>
                  <a:pt x="78" y="147"/>
                </a:cubicBezTo>
                <a:cubicBezTo>
                  <a:pt x="79" y="149"/>
                  <a:pt x="82" y="150"/>
                  <a:pt x="84" y="151"/>
                </a:cubicBezTo>
                <a:cubicBezTo>
                  <a:pt x="94" y="156"/>
                  <a:pt x="123" y="168"/>
                  <a:pt x="192" y="168"/>
                </a:cubicBezTo>
                <a:cubicBezTo>
                  <a:pt x="194" y="168"/>
                  <a:pt x="194" y="168"/>
                  <a:pt x="194" y="168"/>
                </a:cubicBezTo>
                <a:cubicBezTo>
                  <a:pt x="195" y="168"/>
                  <a:pt x="195" y="168"/>
                  <a:pt x="196" y="168"/>
                </a:cubicBezTo>
                <a:cubicBezTo>
                  <a:pt x="195" y="168"/>
                  <a:pt x="195" y="167"/>
                  <a:pt x="195" y="167"/>
                </a:cubicBezTo>
                <a:cubicBezTo>
                  <a:pt x="188" y="163"/>
                  <a:pt x="183" y="157"/>
                  <a:pt x="178" y="149"/>
                </a:cubicBezTo>
                <a:cubicBezTo>
                  <a:pt x="170" y="136"/>
                  <a:pt x="166" y="122"/>
                  <a:pt x="163" y="109"/>
                </a:cubicBezTo>
                <a:cubicBezTo>
                  <a:pt x="158" y="82"/>
                  <a:pt x="154" y="48"/>
                  <a:pt x="153" y="0"/>
                </a:cubicBezTo>
                <a:cubicBezTo>
                  <a:pt x="109" y="0"/>
                  <a:pt x="109" y="0"/>
                  <a:pt x="109" y="0"/>
                </a:cubicBezTo>
                <a:cubicBezTo>
                  <a:pt x="105" y="0"/>
                  <a:pt x="102" y="1"/>
                  <a:pt x="99" y="2"/>
                </a:cubicBezTo>
                <a:cubicBezTo>
                  <a:pt x="97" y="3"/>
                  <a:pt x="95" y="3"/>
                  <a:pt x="93" y="4"/>
                </a:cubicBezTo>
                <a:cubicBezTo>
                  <a:pt x="88" y="6"/>
                  <a:pt x="84" y="9"/>
                  <a:pt x="79" y="12"/>
                </a:cubicBezTo>
                <a:cubicBezTo>
                  <a:pt x="65" y="22"/>
                  <a:pt x="47" y="38"/>
                  <a:pt x="31" y="60"/>
                </a:cubicBezTo>
                <a:cubicBezTo>
                  <a:pt x="15" y="81"/>
                  <a:pt x="0" y="107"/>
                  <a:pt x="0" y="139"/>
                </a:cubicBezTo>
                <a:cubicBezTo>
                  <a:pt x="0" y="153"/>
                  <a:pt x="4" y="169"/>
                  <a:pt x="13" y="183"/>
                </a:cubicBezTo>
                <a:cubicBezTo>
                  <a:pt x="13" y="183"/>
                  <a:pt x="13" y="183"/>
                  <a:pt x="13" y="183"/>
                </a:cubicBezTo>
                <a:cubicBezTo>
                  <a:pt x="27" y="203"/>
                  <a:pt x="49" y="217"/>
                  <a:pt x="78" y="22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 name="Freeform 5"/>
          <p:cNvSpPr>
            <a:spLocks/>
          </p:cNvSpPr>
          <p:nvPr/>
        </p:nvSpPr>
        <p:spPr bwMode="auto">
          <a:xfrm>
            <a:off x="4589154" y="3593469"/>
            <a:ext cx="316306" cy="407924"/>
          </a:xfrm>
          <a:custGeom>
            <a:avLst/>
            <a:gdLst/>
            <a:ahLst/>
            <a:cxnLst>
              <a:cxn ang="0">
                <a:pos x="71" y="146"/>
              </a:cxn>
              <a:cxn ang="0">
                <a:pos x="69" y="132"/>
              </a:cxn>
              <a:cxn ang="0">
                <a:pos x="64" y="32"/>
              </a:cxn>
              <a:cxn ang="0">
                <a:pos x="32" y="1"/>
              </a:cxn>
              <a:cxn ang="0">
                <a:pos x="0" y="33"/>
              </a:cxn>
              <a:cxn ang="0">
                <a:pos x="0" y="33"/>
              </a:cxn>
              <a:cxn ang="0">
                <a:pos x="11" y="174"/>
              </a:cxn>
              <a:cxn ang="0">
                <a:pos x="25" y="212"/>
              </a:cxn>
              <a:cxn ang="0">
                <a:pos x="40" y="228"/>
              </a:cxn>
              <a:cxn ang="0">
                <a:pos x="63" y="235"/>
              </a:cxn>
              <a:cxn ang="0">
                <a:pos x="64" y="235"/>
              </a:cxn>
              <a:cxn ang="0">
                <a:pos x="94" y="224"/>
              </a:cxn>
              <a:cxn ang="0">
                <a:pos x="120" y="191"/>
              </a:cxn>
              <a:cxn ang="0">
                <a:pos x="144" y="137"/>
              </a:cxn>
              <a:cxn ang="0">
                <a:pos x="145" y="135"/>
              </a:cxn>
              <a:cxn ang="0">
                <a:pos x="154" y="110"/>
              </a:cxn>
              <a:cxn ang="0">
                <a:pos x="149" y="81"/>
              </a:cxn>
              <a:cxn ang="0">
                <a:pos x="124" y="68"/>
              </a:cxn>
              <a:cxn ang="0">
                <a:pos x="108" y="68"/>
              </a:cxn>
              <a:cxn ang="0">
                <a:pos x="103" y="67"/>
              </a:cxn>
              <a:cxn ang="0">
                <a:pos x="73" y="67"/>
              </a:cxn>
              <a:cxn ang="0">
                <a:pos x="75" y="137"/>
              </a:cxn>
              <a:cxn ang="0">
                <a:pos x="71" y="146"/>
              </a:cxn>
            </a:cxnLst>
            <a:rect l="0" t="0" r="r" b="b"/>
            <a:pathLst>
              <a:path w="157" h="235">
                <a:moveTo>
                  <a:pt x="71" y="146"/>
                </a:moveTo>
                <a:cubicBezTo>
                  <a:pt x="70" y="142"/>
                  <a:pt x="70" y="137"/>
                  <a:pt x="69" y="132"/>
                </a:cubicBezTo>
                <a:cubicBezTo>
                  <a:pt x="66" y="108"/>
                  <a:pt x="65" y="75"/>
                  <a:pt x="64" y="32"/>
                </a:cubicBezTo>
                <a:cubicBezTo>
                  <a:pt x="64" y="15"/>
                  <a:pt x="49" y="0"/>
                  <a:pt x="32" y="1"/>
                </a:cubicBezTo>
                <a:cubicBezTo>
                  <a:pt x="14" y="1"/>
                  <a:pt x="0" y="15"/>
                  <a:pt x="0" y="33"/>
                </a:cubicBezTo>
                <a:cubicBezTo>
                  <a:pt x="0" y="33"/>
                  <a:pt x="0" y="33"/>
                  <a:pt x="0" y="33"/>
                </a:cubicBezTo>
                <a:cubicBezTo>
                  <a:pt x="1" y="99"/>
                  <a:pt x="5" y="143"/>
                  <a:pt x="11" y="174"/>
                </a:cubicBezTo>
                <a:cubicBezTo>
                  <a:pt x="14" y="189"/>
                  <a:pt x="18" y="201"/>
                  <a:pt x="25" y="212"/>
                </a:cubicBezTo>
                <a:cubicBezTo>
                  <a:pt x="29" y="218"/>
                  <a:pt x="33" y="223"/>
                  <a:pt x="40" y="228"/>
                </a:cubicBezTo>
                <a:cubicBezTo>
                  <a:pt x="46" y="232"/>
                  <a:pt x="55" y="235"/>
                  <a:pt x="63" y="235"/>
                </a:cubicBezTo>
                <a:cubicBezTo>
                  <a:pt x="64" y="235"/>
                  <a:pt x="64" y="235"/>
                  <a:pt x="64" y="235"/>
                </a:cubicBezTo>
                <a:cubicBezTo>
                  <a:pt x="78" y="235"/>
                  <a:pt x="88" y="229"/>
                  <a:pt x="94" y="224"/>
                </a:cubicBezTo>
                <a:cubicBezTo>
                  <a:pt x="106" y="214"/>
                  <a:pt x="113" y="203"/>
                  <a:pt x="120" y="191"/>
                </a:cubicBezTo>
                <a:cubicBezTo>
                  <a:pt x="130" y="173"/>
                  <a:pt x="138" y="153"/>
                  <a:pt x="144" y="137"/>
                </a:cubicBezTo>
                <a:cubicBezTo>
                  <a:pt x="144" y="137"/>
                  <a:pt x="145" y="136"/>
                  <a:pt x="145" y="135"/>
                </a:cubicBezTo>
                <a:cubicBezTo>
                  <a:pt x="150" y="121"/>
                  <a:pt x="154" y="110"/>
                  <a:pt x="154" y="110"/>
                </a:cubicBezTo>
                <a:cubicBezTo>
                  <a:pt x="157" y="100"/>
                  <a:pt x="155" y="89"/>
                  <a:pt x="149" y="81"/>
                </a:cubicBezTo>
                <a:cubicBezTo>
                  <a:pt x="143" y="73"/>
                  <a:pt x="134" y="68"/>
                  <a:pt x="124" y="68"/>
                </a:cubicBezTo>
                <a:cubicBezTo>
                  <a:pt x="108" y="68"/>
                  <a:pt x="108" y="68"/>
                  <a:pt x="108" y="68"/>
                </a:cubicBezTo>
                <a:cubicBezTo>
                  <a:pt x="107" y="68"/>
                  <a:pt x="105" y="67"/>
                  <a:pt x="103" y="67"/>
                </a:cubicBezTo>
                <a:cubicBezTo>
                  <a:pt x="73" y="67"/>
                  <a:pt x="73" y="67"/>
                  <a:pt x="73" y="67"/>
                </a:cubicBezTo>
                <a:cubicBezTo>
                  <a:pt x="74" y="91"/>
                  <a:pt x="75" y="120"/>
                  <a:pt x="75" y="137"/>
                </a:cubicBezTo>
                <a:cubicBezTo>
                  <a:pt x="74" y="140"/>
                  <a:pt x="72" y="143"/>
                  <a:pt x="71" y="14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 name="Freeform 21"/>
          <p:cNvSpPr>
            <a:spLocks/>
          </p:cNvSpPr>
          <p:nvPr/>
        </p:nvSpPr>
        <p:spPr bwMode="auto">
          <a:xfrm>
            <a:off x="4457590" y="3356122"/>
            <a:ext cx="362593" cy="298482"/>
          </a:xfrm>
          <a:custGeom>
            <a:avLst/>
            <a:gdLst/>
            <a:ahLst/>
            <a:cxnLst>
              <a:cxn ang="0">
                <a:pos x="67" y="144"/>
              </a:cxn>
              <a:cxn ang="0">
                <a:pos x="96" y="132"/>
              </a:cxn>
              <a:cxn ang="0">
                <a:pos x="96" y="132"/>
              </a:cxn>
              <a:cxn ang="0">
                <a:pos x="96" y="132"/>
              </a:cxn>
              <a:cxn ang="0">
                <a:pos x="136" y="167"/>
              </a:cxn>
              <a:cxn ang="0">
                <a:pos x="180" y="90"/>
              </a:cxn>
              <a:cxn ang="0">
                <a:pos x="90" y="0"/>
              </a:cxn>
              <a:cxn ang="0">
                <a:pos x="0" y="90"/>
              </a:cxn>
              <a:cxn ang="0">
                <a:pos x="56" y="173"/>
              </a:cxn>
              <a:cxn ang="0">
                <a:pos x="56" y="172"/>
              </a:cxn>
              <a:cxn ang="0">
                <a:pos x="67" y="144"/>
              </a:cxn>
            </a:cxnLst>
            <a:rect l="0" t="0" r="r" b="b"/>
            <a:pathLst>
              <a:path w="180" h="173">
                <a:moveTo>
                  <a:pt x="67" y="144"/>
                </a:moveTo>
                <a:cubicBezTo>
                  <a:pt x="75" y="136"/>
                  <a:pt x="85" y="132"/>
                  <a:pt x="96" y="132"/>
                </a:cubicBezTo>
                <a:cubicBezTo>
                  <a:pt x="96" y="132"/>
                  <a:pt x="96" y="132"/>
                  <a:pt x="96" y="132"/>
                </a:cubicBezTo>
                <a:cubicBezTo>
                  <a:pt x="96" y="132"/>
                  <a:pt x="96" y="132"/>
                  <a:pt x="96" y="132"/>
                </a:cubicBezTo>
                <a:cubicBezTo>
                  <a:pt x="116" y="132"/>
                  <a:pt x="133" y="147"/>
                  <a:pt x="136" y="167"/>
                </a:cubicBezTo>
                <a:cubicBezTo>
                  <a:pt x="162" y="151"/>
                  <a:pt x="180" y="123"/>
                  <a:pt x="180" y="90"/>
                </a:cubicBezTo>
                <a:cubicBezTo>
                  <a:pt x="180" y="40"/>
                  <a:pt x="140" y="0"/>
                  <a:pt x="90" y="0"/>
                </a:cubicBezTo>
                <a:cubicBezTo>
                  <a:pt x="40" y="0"/>
                  <a:pt x="0" y="40"/>
                  <a:pt x="0" y="90"/>
                </a:cubicBezTo>
                <a:cubicBezTo>
                  <a:pt x="0" y="127"/>
                  <a:pt x="23" y="160"/>
                  <a:pt x="56" y="173"/>
                </a:cubicBezTo>
                <a:cubicBezTo>
                  <a:pt x="56" y="173"/>
                  <a:pt x="56" y="172"/>
                  <a:pt x="56" y="172"/>
                </a:cubicBezTo>
                <a:cubicBezTo>
                  <a:pt x="56" y="161"/>
                  <a:pt x="60" y="151"/>
                  <a:pt x="67" y="144"/>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 name="Oval 7"/>
          <p:cNvSpPr>
            <a:spLocks noChangeArrowheads="1"/>
          </p:cNvSpPr>
          <p:nvPr/>
        </p:nvSpPr>
        <p:spPr bwMode="auto">
          <a:xfrm>
            <a:off x="4885068" y="3088204"/>
            <a:ext cx="181298" cy="102809"/>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Oval 8"/>
          <p:cNvSpPr>
            <a:spLocks noChangeArrowheads="1"/>
          </p:cNvSpPr>
          <p:nvPr/>
        </p:nvSpPr>
        <p:spPr bwMode="auto">
          <a:xfrm>
            <a:off x="4719453" y="3251959"/>
            <a:ext cx="123436" cy="69645"/>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 name="Oval Callout 9"/>
          <p:cNvSpPr/>
          <p:nvPr/>
        </p:nvSpPr>
        <p:spPr>
          <a:xfrm>
            <a:off x="4983891" y="1845278"/>
            <a:ext cx="1770199" cy="1116109"/>
          </a:xfrm>
          <a:prstGeom prst="wedgeEllipseCallout">
            <a:avLst>
              <a:gd name="adj1" fmla="val -41375"/>
              <a:gd name="adj2" fmla="val 50003"/>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b="1" dirty="0" smtClean="0">
                <a:solidFill>
                  <a:schemeClr val="bg1"/>
                </a:solidFill>
              </a:rPr>
              <a:t>?</a:t>
            </a:r>
            <a:endParaRPr lang="en-GB" sz="1200" b="1" dirty="0">
              <a:solidFill>
                <a:schemeClr val="bg1"/>
              </a:solidFill>
            </a:endParaRPr>
          </a:p>
        </p:txBody>
      </p:sp>
    </p:spTree>
    <p:extLst>
      <p:ext uri="{BB962C8B-B14F-4D97-AF65-F5344CB8AC3E}">
        <p14:creationId xmlns:p14="http://schemas.microsoft.com/office/powerpoint/2010/main" val="14323814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Merci</a:t>
            </a:r>
            <a:endParaRPr lang="en-US" dirty="0"/>
          </a:p>
        </p:txBody>
      </p:sp>
    </p:spTree>
    <p:extLst>
      <p:ext uri="{BB962C8B-B14F-4D97-AF65-F5344CB8AC3E}">
        <p14:creationId xmlns:p14="http://schemas.microsoft.com/office/powerpoint/2010/main" val="37272768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58542" y="2132860"/>
            <a:ext cx="2754399" cy="810258"/>
          </a:xfrm>
        </p:spPr>
        <p:txBody>
          <a:bodyPr anchor="b">
            <a:normAutofit/>
          </a:bodyPr>
          <a:lstStyle/>
          <a:p>
            <a:endParaRPr lang="en-GB" sz="600" dirty="0">
              <a:solidFill>
                <a:schemeClr val="bg1"/>
              </a:solidFill>
              <a:latin typeface="+mj-lt"/>
            </a:endParaRPr>
          </a:p>
        </p:txBody>
      </p:sp>
      <p:sp>
        <p:nvSpPr>
          <p:cNvPr id="4" name="Rectangle 3"/>
          <p:cNvSpPr/>
          <p:nvPr/>
        </p:nvSpPr>
        <p:spPr>
          <a:xfrm>
            <a:off x="776399" y="3398557"/>
            <a:ext cx="4266474" cy="1269578"/>
          </a:xfrm>
          <a:prstGeom prst="rect">
            <a:avLst/>
          </a:prstGeom>
        </p:spPr>
        <p:txBody>
          <a:bodyPr wrap="square">
            <a:spAutoFit/>
          </a:bodyPr>
          <a:lstStyle/>
          <a:p>
            <a:r>
              <a:rPr lang="de-DE" b="1" dirty="0" smtClean="0">
                <a:solidFill>
                  <a:srgbClr val="00338D"/>
                </a:solidFill>
              </a:rPr>
              <a:t>André Kayser</a:t>
            </a:r>
            <a:r>
              <a:rPr lang="en-US" sz="1350" dirty="0">
                <a:solidFill>
                  <a:srgbClr val="00338D"/>
                </a:solidFill>
              </a:rPr>
              <a:t/>
            </a:r>
            <a:br>
              <a:rPr lang="en-US" sz="1350" dirty="0">
                <a:solidFill>
                  <a:srgbClr val="00338D"/>
                </a:solidFill>
              </a:rPr>
            </a:br>
            <a:r>
              <a:rPr lang="en-US" sz="1350" dirty="0">
                <a:solidFill>
                  <a:srgbClr val="00338D"/>
                </a:solidFill>
              </a:rPr>
              <a:t>Senior </a:t>
            </a:r>
            <a:r>
              <a:rPr lang="de-DE" sz="1350" dirty="0">
                <a:solidFill>
                  <a:srgbClr val="00338D"/>
                </a:solidFill>
              </a:rPr>
              <a:t>Manager - Global Mobility Services</a:t>
            </a:r>
            <a:r>
              <a:rPr lang="en-US" sz="1350" dirty="0">
                <a:solidFill>
                  <a:srgbClr val="00338D"/>
                </a:solidFill>
              </a:rPr>
              <a:t/>
            </a:r>
            <a:br>
              <a:rPr lang="en-US" sz="1350" dirty="0">
                <a:solidFill>
                  <a:srgbClr val="00338D"/>
                </a:solidFill>
              </a:rPr>
            </a:br>
            <a:r>
              <a:rPr lang="en-US" sz="1350" dirty="0">
                <a:solidFill>
                  <a:srgbClr val="00338D"/>
                </a:solidFill>
              </a:rPr>
              <a:t>KPMG Luxembourg, </a:t>
            </a:r>
            <a:r>
              <a:rPr lang="en-US" sz="1350" dirty="0" err="1">
                <a:solidFill>
                  <a:srgbClr val="00338D"/>
                </a:solidFill>
              </a:rPr>
              <a:t>Société</a:t>
            </a:r>
            <a:r>
              <a:rPr lang="en-US" sz="1350" dirty="0">
                <a:solidFill>
                  <a:srgbClr val="00338D"/>
                </a:solidFill>
              </a:rPr>
              <a:t> </a:t>
            </a:r>
            <a:r>
              <a:rPr lang="en-US" sz="1350" dirty="0" err="1">
                <a:solidFill>
                  <a:srgbClr val="00338D"/>
                </a:solidFill>
              </a:rPr>
              <a:t>coopérative</a:t>
            </a:r>
            <a:r>
              <a:rPr lang="en-US" sz="1350" dirty="0">
                <a:solidFill>
                  <a:srgbClr val="00338D"/>
                </a:solidFill>
              </a:rPr>
              <a:t> </a:t>
            </a:r>
            <a:r>
              <a:rPr lang="de-DE" sz="1350" dirty="0">
                <a:solidFill>
                  <a:srgbClr val="00338D"/>
                </a:solidFill>
              </a:rPr>
              <a:t/>
            </a:r>
            <a:br>
              <a:rPr lang="de-DE" sz="1350" dirty="0">
                <a:solidFill>
                  <a:srgbClr val="00338D"/>
                </a:solidFill>
              </a:rPr>
            </a:br>
            <a:r>
              <a:rPr lang="de-DE" sz="1350" b="1" dirty="0">
                <a:solidFill>
                  <a:srgbClr val="00338D"/>
                </a:solidFill>
              </a:rPr>
              <a:t>Tel.</a:t>
            </a:r>
            <a:r>
              <a:rPr lang="de-DE" sz="1350" dirty="0">
                <a:solidFill>
                  <a:srgbClr val="00338D"/>
                </a:solidFill>
              </a:rPr>
              <a:t>	 +352 22 51 51 </a:t>
            </a:r>
            <a:r>
              <a:rPr lang="de-DE" sz="1350" dirty="0" smtClean="0">
                <a:solidFill>
                  <a:srgbClr val="00338D"/>
                </a:solidFill>
              </a:rPr>
              <a:t>5562</a:t>
            </a:r>
            <a:r>
              <a:rPr lang="de-DE" sz="1350" dirty="0">
                <a:solidFill>
                  <a:srgbClr val="00338D"/>
                </a:solidFill>
              </a:rPr>
              <a:t/>
            </a:r>
            <a:br>
              <a:rPr lang="de-DE" sz="1350" dirty="0">
                <a:solidFill>
                  <a:srgbClr val="00338D"/>
                </a:solidFill>
              </a:rPr>
            </a:br>
            <a:r>
              <a:rPr lang="de-DE" sz="1350" b="1" dirty="0">
                <a:solidFill>
                  <a:srgbClr val="00338D"/>
                </a:solidFill>
              </a:rPr>
              <a:t>E-Mail</a:t>
            </a:r>
            <a:r>
              <a:rPr lang="de-DE" sz="1350" dirty="0">
                <a:solidFill>
                  <a:srgbClr val="00338D"/>
                </a:solidFill>
              </a:rPr>
              <a:t>	 </a:t>
            </a:r>
            <a:r>
              <a:rPr lang="de-DE" sz="1350" dirty="0" smtClean="0">
                <a:solidFill>
                  <a:srgbClr val="00338D"/>
                </a:solidFill>
              </a:rPr>
              <a:t>andre.kayser@kpmg.lu</a:t>
            </a:r>
            <a:r>
              <a:rPr lang="fr-CH" dirty="0" smtClean="0">
                <a:latin typeface="Arial" pitchFamily="34" charset="0"/>
              </a:rPr>
              <a:t> </a:t>
            </a:r>
            <a:endParaRPr lang="en-US" dirty="0"/>
          </a:p>
        </p:txBody>
      </p:sp>
      <p:sp>
        <p:nvSpPr>
          <p:cNvPr id="6" name="TextBox 5"/>
          <p:cNvSpPr txBox="1"/>
          <p:nvPr/>
        </p:nvSpPr>
        <p:spPr>
          <a:xfrm>
            <a:off x="2036677" y="2260988"/>
            <a:ext cx="2214246" cy="623376"/>
          </a:xfrm>
          <a:prstGeom prst="rect">
            <a:avLst/>
          </a:prstGeom>
          <a:noFill/>
        </p:spPr>
        <p:txBody>
          <a:bodyPr wrap="square" lIns="0" tIns="0" rIns="0" bIns="0" rtlCol="0">
            <a:spAutoFit/>
          </a:bodyPr>
          <a:lstStyle/>
          <a:p>
            <a:r>
              <a:rPr lang="fr-CH" sz="4051" b="1" dirty="0">
                <a:solidFill>
                  <a:schemeClr val="bg1"/>
                </a:solidFill>
                <a:latin typeface="+mj-lt"/>
              </a:rPr>
              <a:t>Contacts</a:t>
            </a:r>
            <a:endParaRPr lang="en-US" sz="4051" b="1" dirty="0">
              <a:solidFill>
                <a:schemeClr val="bg1"/>
              </a:solidFill>
              <a:latin typeface="+mj-lt"/>
            </a:endParaRPr>
          </a:p>
        </p:txBody>
      </p:sp>
      <p:grpSp>
        <p:nvGrpSpPr>
          <p:cNvPr id="5" name="Group 4"/>
          <p:cNvGrpSpPr/>
          <p:nvPr/>
        </p:nvGrpSpPr>
        <p:grpSpPr>
          <a:xfrm>
            <a:off x="5979114" y="2760412"/>
            <a:ext cx="3147040" cy="3446145"/>
            <a:chOff x="8341698" y="2464276"/>
            <a:chExt cx="3577867" cy="3753644"/>
          </a:xfrm>
        </p:grpSpPr>
        <p:sp>
          <p:nvSpPr>
            <p:cNvPr id="7" name="Freeform 4"/>
            <p:cNvSpPr>
              <a:spLocks/>
            </p:cNvSpPr>
            <p:nvPr/>
          </p:nvSpPr>
          <p:spPr bwMode="auto">
            <a:xfrm>
              <a:off x="10525058" y="3366769"/>
              <a:ext cx="950913" cy="2851150"/>
            </a:xfrm>
            <a:custGeom>
              <a:avLst/>
              <a:gdLst/>
              <a:ahLst/>
              <a:cxnLst>
                <a:cxn ang="0">
                  <a:pos x="107" y="817"/>
                </a:cxn>
                <a:cxn ang="0">
                  <a:pos x="161" y="1010"/>
                </a:cxn>
                <a:cxn ang="0">
                  <a:pos x="227" y="1206"/>
                </a:cxn>
                <a:cxn ang="0">
                  <a:pos x="227" y="1212"/>
                </a:cxn>
                <a:cxn ang="0">
                  <a:pos x="366" y="1933"/>
                </a:cxn>
                <a:cxn ang="0">
                  <a:pos x="431" y="1992"/>
                </a:cxn>
                <a:cxn ang="0">
                  <a:pos x="400" y="5108"/>
                </a:cxn>
                <a:cxn ang="0">
                  <a:pos x="1105" y="5108"/>
                </a:cxn>
                <a:cxn ang="0">
                  <a:pos x="1010" y="1909"/>
                </a:cxn>
                <a:cxn ang="0">
                  <a:pos x="1027" y="1891"/>
                </a:cxn>
                <a:cxn ang="0">
                  <a:pos x="1208" y="1716"/>
                </a:cxn>
                <a:cxn ang="0">
                  <a:pos x="1366" y="1451"/>
                </a:cxn>
                <a:cxn ang="0">
                  <a:pos x="1605" y="1276"/>
                </a:cxn>
                <a:cxn ang="0">
                  <a:pos x="1542" y="1137"/>
                </a:cxn>
                <a:cxn ang="0">
                  <a:pos x="1328" y="1220"/>
                </a:cxn>
                <a:cxn ang="0">
                  <a:pos x="1183" y="1380"/>
                </a:cxn>
                <a:cxn ang="0">
                  <a:pos x="1130" y="1425"/>
                </a:cxn>
                <a:cxn ang="0">
                  <a:pos x="1127" y="1411"/>
                </a:cxn>
                <a:cxn ang="0">
                  <a:pos x="1146" y="1071"/>
                </a:cxn>
                <a:cxn ang="0">
                  <a:pos x="1180" y="877"/>
                </a:cxn>
                <a:cxn ang="0">
                  <a:pos x="1222" y="703"/>
                </a:cxn>
                <a:cxn ang="0">
                  <a:pos x="1299" y="319"/>
                </a:cxn>
                <a:cxn ang="0">
                  <a:pos x="1149" y="305"/>
                </a:cxn>
                <a:cxn ang="0">
                  <a:pos x="1076" y="572"/>
                </a:cxn>
                <a:cxn ang="0">
                  <a:pos x="1004" y="787"/>
                </a:cxn>
                <a:cxn ang="0">
                  <a:pos x="962" y="940"/>
                </a:cxn>
                <a:cxn ang="0">
                  <a:pos x="910" y="927"/>
                </a:cxn>
                <a:cxn ang="0">
                  <a:pos x="905" y="737"/>
                </a:cxn>
                <a:cxn ang="0">
                  <a:pos x="912" y="538"/>
                </a:cxn>
                <a:cxn ang="0">
                  <a:pos x="906" y="100"/>
                </a:cxn>
                <a:cxn ang="0">
                  <a:pos x="738" y="119"/>
                </a:cxn>
                <a:cxn ang="0">
                  <a:pos x="721" y="428"/>
                </a:cxn>
                <a:cxn ang="0">
                  <a:pos x="692" y="680"/>
                </a:cxn>
                <a:cxn ang="0">
                  <a:pos x="676" y="935"/>
                </a:cxn>
                <a:cxn ang="0">
                  <a:pos x="618" y="958"/>
                </a:cxn>
                <a:cxn ang="0">
                  <a:pos x="587" y="809"/>
                </a:cxn>
                <a:cxn ang="0">
                  <a:pos x="561" y="632"/>
                </a:cxn>
                <a:cxn ang="0">
                  <a:pos x="487" y="247"/>
                </a:cxn>
                <a:cxn ang="0">
                  <a:pos x="342" y="291"/>
                </a:cxn>
                <a:cxn ang="0">
                  <a:pos x="376" y="566"/>
                </a:cxn>
                <a:cxn ang="0">
                  <a:pos x="391" y="793"/>
                </a:cxn>
                <a:cxn ang="0">
                  <a:pos x="416" y="1018"/>
                </a:cxn>
                <a:cxn ang="0">
                  <a:pos x="358" y="1044"/>
                </a:cxn>
                <a:cxn ang="0">
                  <a:pos x="334" y="988"/>
                </a:cxn>
                <a:cxn ang="0">
                  <a:pos x="279" y="840"/>
                </a:cxn>
                <a:cxn ang="0">
                  <a:pos x="143" y="521"/>
                </a:cxn>
                <a:cxn ang="0">
                  <a:pos x="26" y="586"/>
                </a:cxn>
                <a:cxn ang="0">
                  <a:pos x="107" y="817"/>
                </a:cxn>
              </a:cxnLst>
              <a:rect l="0" t="0" r="r" b="b"/>
              <a:pathLst>
                <a:path w="1703" h="5108">
                  <a:moveTo>
                    <a:pt x="107" y="817"/>
                  </a:moveTo>
                  <a:cubicBezTo>
                    <a:pt x="113" y="845"/>
                    <a:pt x="149" y="977"/>
                    <a:pt x="161" y="1010"/>
                  </a:cubicBezTo>
                  <a:cubicBezTo>
                    <a:pt x="186" y="1078"/>
                    <a:pt x="214" y="1168"/>
                    <a:pt x="227" y="1206"/>
                  </a:cubicBezTo>
                  <a:cubicBezTo>
                    <a:pt x="227" y="1208"/>
                    <a:pt x="227" y="1210"/>
                    <a:pt x="227" y="1212"/>
                  </a:cubicBezTo>
                  <a:cubicBezTo>
                    <a:pt x="227" y="1212"/>
                    <a:pt x="225" y="1761"/>
                    <a:pt x="366" y="1933"/>
                  </a:cubicBezTo>
                  <a:cubicBezTo>
                    <a:pt x="387" y="1958"/>
                    <a:pt x="408" y="1977"/>
                    <a:pt x="431" y="1992"/>
                  </a:cubicBezTo>
                  <a:cubicBezTo>
                    <a:pt x="456" y="2183"/>
                    <a:pt x="415" y="2804"/>
                    <a:pt x="400" y="5108"/>
                  </a:cubicBezTo>
                  <a:cubicBezTo>
                    <a:pt x="1105" y="5108"/>
                    <a:pt x="1105" y="5108"/>
                    <a:pt x="1105" y="5108"/>
                  </a:cubicBezTo>
                  <a:cubicBezTo>
                    <a:pt x="1087" y="2838"/>
                    <a:pt x="997" y="2046"/>
                    <a:pt x="1010" y="1909"/>
                  </a:cubicBezTo>
                  <a:cubicBezTo>
                    <a:pt x="1016" y="1903"/>
                    <a:pt x="1021" y="1897"/>
                    <a:pt x="1027" y="1891"/>
                  </a:cubicBezTo>
                  <a:cubicBezTo>
                    <a:pt x="1129" y="1845"/>
                    <a:pt x="1176" y="1769"/>
                    <a:pt x="1208" y="1716"/>
                  </a:cubicBezTo>
                  <a:cubicBezTo>
                    <a:pt x="1243" y="1658"/>
                    <a:pt x="1327" y="1482"/>
                    <a:pt x="1366" y="1451"/>
                  </a:cubicBezTo>
                  <a:cubicBezTo>
                    <a:pt x="1405" y="1419"/>
                    <a:pt x="1499" y="1334"/>
                    <a:pt x="1605" y="1276"/>
                  </a:cubicBezTo>
                  <a:cubicBezTo>
                    <a:pt x="1703" y="1223"/>
                    <a:pt x="1651" y="1127"/>
                    <a:pt x="1542" y="1137"/>
                  </a:cubicBezTo>
                  <a:cubicBezTo>
                    <a:pt x="1438" y="1148"/>
                    <a:pt x="1384" y="1171"/>
                    <a:pt x="1328" y="1220"/>
                  </a:cubicBezTo>
                  <a:cubicBezTo>
                    <a:pt x="1257" y="1281"/>
                    <a:pt x="1216" y="1350"/>
                    <a:pt x="1183" y="1380"/>
                  </a:cubicBezTo>
                  <a:cubicBezTo>
                    <a:pt x="1166" y="1395"/>
                    <a:pt x="1148" y="1412"/>
                    <a:pt x="1130" y="1425"/>
                  </a:cubicBezTo>
                  <a:cubicBezTo>
                    <a:pt x="1130" y="1422"/>
                    <a:pt x="1127" y="1414"/>
                    <a:pt x="1127" y="1411"/>
                  </a:cubicBezTo>
                  <a:cubicBezTo>
                    <a:pt x="1118" y="1343"/>
                    <a:pt x="1146" y="1238"/>
                    <a:pt x="1146" y="1071"/>
                  </a:cubicBezTo>
                  <a:cubicBezTo>
                    <a:pt x="1146" y="1070"/>
                    <a:pt x="1168" y="912"/>
                    <a:pt x="1180" y="877"/>
                  </a:cubicBezTo>
                  <a:cubicBezTo>
                    <a:pt x="1193" y="833"/>
                    <a:pt x="1210" y="781"/>
                    <a:pt x="1222" y="703"/>
                  </a:cubicBezTo>
                  <a:cubicBezTo>
                    <a:pt x="1236" y="621"/>
                    <a:pt x="1294" y="408"/>
                    <a:pt x="1299" y="319"/>
                  </a:cubicBezTo>
                  <a:cubicBezTo>
                    <a:pt x="1303" y="229"/>
                    <a:pt x="1182" y="203"/>
                    <a:pt x="1149" y="305"/>
                  </a:cubicBezTo>
                  <a:cubicBezTo>
                    <a:pt x="1132" y="355"/>
                    <a:pt x="1086" y="548"/>
                    <a:pt x="1076" y="572"/>
                  </a:cubicBezTo>
                  <a:cubicBezTo>
                    <a:pt x="1065" y="602"/>
                    <a:pt x="1014" y="748"/>
                    <a:pt x="1004" y="787"/>
                  </a:cubicBezTo>
                  <a:cubicBezTo>
                    <a:pt x="992" y="836"/>
                    <a:pt x="975" y="893"/>
                    <a:pt x="962" y="940"/>
                  </a:cubicBezTo>
                  <a:cubicBezTo>
                    <a:pt x="958" y="968"/>
                    <a:pt x="910" y="967"/>
                    <a:pt x="910" y="927"/>
                  </a:cubicBezTo>
                  <a:cubicBezTo>
                    <a:pt x="907" y="861"/>
                    <a:pt x="902" y="774"/>
                    <a:pt x="905" y="737"/>
                  </a:cubicBezTo>
                  <a:cubicBezTo>
                    <a:pt x="910" y="687"/>
                    <a:pt x="916" y="625"/>
                    <a:pt x="912" y="538"/>
                  </a:cubicBezTo>
                  <a:cubicBezTo>
                    <a:pt x="907" y="445"/>
                    <a:pt x="921" y="198"/>
                    <a:pt x="906" y="100"/>
                  </a:cubicBezTo>
                  <a:cubicBezTo>
                    <a:pt x="890" y="1"/>
                    <a:pt x="751" y="0"/>
                    <a:pt x="738" y="119"/>
                  </a:cubicBezTo>
                  <a:cubicBezTo>
                    <a:pt x="732" y="178"/>
                    <a:pt x="726" y="400"/>
                    <a:pt x="721" y="428"/>
                  </a:cubicBezTo>
                  <a:cubicBezTo>
                    <a:pt x="716" y="464"/>
                    <a:pt x="694" y="635"/>
                    <a:pt x="692" y="680"/>
                  </a:cubicBezTo>
                  <a:cubicBezTo>
                    <a:pt x="689" y="769"/>
                    <a:pt x="680" y="882"/>
                    <a:pt x="676" y="935"/>
                  </a:cubicBezTo>
                  <a:cubicBezTo>
                    <a:pt x="672" y="978"/>
                    <a:pt x="622" y="979"/>
                    <a:pt x="618" y="958"/>
                  </a:cubicBezTo>
                  <a:cubicBezTo>
                    <a:pt x="605" y="904"/>
                    <a:pt x="590" y="839"/>
                    <a:pt x="587" y="809"/>
                  </a:cubicBezTo>
                  <a:cubicBezTo>
                    <a:pt x="584" y="764"/>
                    <a:pt x="579" y="709"/>
                    <a:pt x="561" y="632"/>
                  </a:cubicBezTo>
                  <a:cubicBezTo>
                    <a:pt x="542" y="552"/>
                    <a:pt x="516" y="332"/>
                    <a:pt x="487" y="247"/>
                  </a:cubicBezTo>
                  <a:cubicBezTo>
                    <a:pt x="457" y="163"/>
                    <a:pt x="335" y="184"/>
                    <a:pt x="342" y="291"/>
                  </a:cubicBezTo>
                  <a:cubicBezTo>
                    <a:pt x="346" y="344"/>
                    <a:pt x="376" y="540"/>
                    <a:pt x="376" y="566"/>
                  </a:cubicBezTo>
                  <a:cubicBezTo>
                    <a:pt x="377" y="599"/>
                    <a:pt x="385" y="753"/>
                    <a:pt x="391" y="793"/>
                  </a:cubicBezTo>
                  <a:cubicBezTo>
                    <a:pt x="402" y="870"/>
                    <a:pt x="412" y="970"/>
                    <a:pt x="416" y="1018"/>
                  </a:cubicBezTo>
                  <a:cubicBezTo>
                    <a:pt x="420" y="1043"/>
                    <a:pt x="371" y="1066"/>
                    <a:pt x="358" y="1044"/>
                  </a:cubicBezTo>
                  <a:cubicBezTo>
                    <a:pt x="354" y="1039"/>
                    <a:pt x="337" y="999"/>
                    <a:pt x="334" y="988"/>
                  </a:cubicBezTo>
                  <a:cubicBezTo>
                    <a:pt x="322" y="950"/>
                    <a:pt x="308" y="903"/>
                    <a:pt x="279" y="840"/>
                  </a:cubicBezTo>
                  <a:cubicBezTo>
                    <a:pt x="248" y="774"/>
                    <a:pt x="184" y="589"/>
                    <a:pt x="143" y="521"/>
                  </a:cubicBezTo>
                  <a:cubicBezTo>
                    <a:pt x="102" y="454"/>
                    <a:pt x="0" y="495"/>
                    <a:pt x="26" y="586"/>
                  </a:cubicBezTo>
                  <a:cubicBezTo>
                    <a:pt x="39" y="631"/>
                    <a:pt x="101" y="795"/>
                    <a:pt x="107" y="817"/>
                  </a:cubicBezTo>
                  <a:close/>
                </a:path>
              </a:pathLst>
            </a:custGeom>
            <a:solidFill>
              <a:srgbClr val="D7C6F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8" name="Freeform 5"/>
            <p:cNvSpPr>
              <a:spLocks/>
            </p:cNvSpPr>
            <p:nvPr/>
          </p:nvSpPr>
          <p:spPr bwMode="auto">
            <a:xfrm>
              <a:off x="9791633" y="4778057"/>
              <a:ext cx="950913" cy="1439863"/>
            </a:xfrm>
            <a:custGeom>
              <a:avLst/>
              <a:gdLst/>
              <a:ahLst/>
              <a:cxnLst>
                <a:cxn ang="0">
                  <a:pos x="97" y="1276"/>
                </a:cxn>
                <a:cxn ang="0">
                  <a:pos x="337" y="1450"/>
                </a:cxn>
                <a:cxn ang="0">
                  <a:pos x="495" y="1716"/>
                </a:cxn>
                <a:cxn ang="0">
                  <a:pos x="676" y="1891"/>
                </a:cxn>
                <a:cxn ang="0">
                  <a:pos x="693" y="1909"/>
                </a:cxn>
                <a:cxn ang="0">
                  <a:pos x="704" y="2578"/>
                </a:cxn>
                <a:cxn ang="0">
                  <a:pos x="1371" y="2578"/>
                </a:cxn>
                <a:cxn ang="0">
                  <a:pos x="1272" y="1991"/>
                </a:cxn>
                <a:cxn ang="0">
                  <a:pos x="1336" y="1932"/>
                </a:cxn>
                <a:cxn ang="0">
                  <a:pos x="1476" y="1212"/>
                </a:cxn>
                <a:cxn ang="0">
                  <a:pos x="1476" y="1206"/>
                </a:cxn>
                <a:cxn ang="0">
                  <a:pos x="1542" y="1010"/>
                </a:cxn>
                <a:cxn ang="0">
                  <a:pos x="1596" y="817"/>
                </a:cxn>
                <a:cxn ang="0">
                  <a:pos x="1676" y="585"/>
                </a:cxn>
                <a:cxn ang="0">
                  <a:pos x="1560" y="521"/>
                </a:cxn>
                <a:cxn ang="0">
                  <a:pos x="1424" y="840"/>
                </a:cxn>
                <a:cxn ang="0">
                  <a:pos x="1369" y="988"/>
                </a:cxn>
                <a:cxn ang="0">
                  <a:pos x="1345" y="1044"/>
                </a:cxn>
                <a:cxn ang="0">
                  <a:pos x="1286" y="1018"/>
                </a:cxn>
                <a:cxn ang="0">
                  <a:pos x="1312" y="792"/>
                </a:cxn>
                <a:cxn ang="0">
                  <a:pos x="1326" y="566"/>
                </a:cxn>
                <a:cxn ang="0">
                  <a:pos x="1360" y="291"/>
                </a:cxn>
                <a:cxn ang="0">
                  <a:pos x="1216" y="247"/>
                </a:cxn>
                <a:cxn ang="0">
                  <a:pos x="1141" y="632"/>
                </a:cxn>
                <a:cxn ang="0">
                  <a:pos x="1115" y="809"/>
                </a:cxn>
                <a:cxn ang="0">
                  <a:pos x="1085" y="958"/>
                </a:cxn>
                <a:cxn ang="0">
                  <a:pos x="1027" y="935"/>
                </a:cxn>
                <a:cxn ang="0">
                  <a:pos x="1010" y="680"/>
                </a:cxn>
                <a:cxn ang="0">
                  <a:pos x="981" y="428"/>
                </a:cxn>
                <a:cxn ang="0">
                  <a:pos x="964" y="119"/>
                </a:cxn>
                <a:cxn ang="0">
                  <a:pos x="797" y="99"/>
                </a:cxn>
                <a:cxn ang="0">
                  <a:pos x="791" y="537"/>
                </a:cxn>
                <a:cxn ang="0">
                  <a:pos x="798" y="737"/>
                </a:cxn>
                <a:cxn ang="0">
                  <a:pos x="793" y="927"/>
                </a:cxn>
                <a:cxn ang="0">
                  <a:pos x="741" y="940"/>
                </a:cxn>
                <a:cxn ang="0">
                  <a:pos x="699" y="787"/>
                </a:cxn>
                <a:cxn ang="0">
                  <a:pos x="626" y="572"/>
                </a:cxn>
                <a:cxn ang="0">
                  <a:pos x="554" y="304"/>
                </a:cxn>
                <a:cxn ang="0">
                  <a:pos x="404" y="318"/>
                </a:cxn>
                <a:cxn ang="0">
                  <a:pos x="480" y="703"/>
                </a:cxn>
                <a:cxn ang="0">
                  <a:pos x="523" y="876"/>
                </a:cxn>
                <a:cxn ang="0">
                  <a:pos x="557" y="1071"/>
                </a:cxn>
                <a:cxn ang="0">
                  <a:pos x="576" y="1411"/>
                </a:cxn>
                <a:cxn ang="0">
                  <a:pos x="573" y="1425"/>
                </a:cxn>
                <a:cxn ang="0">
                  <a:pos x="520" y="1379"/>
                </a:cxn>
                <a:cxn ang="0">
                  <a:pos x="374" y="1219"/>
                </a:cxn>
                <a:cxn ang="0">
                  <a:pos x="160" y="1137"/>
                </a:cxn>
                <a:cxn ang="0">
                  <a:pos x="97" y="1276"/>
                </a:cxn>
              </a:cxnLst>
              <a:rect l="0" t="0" r="r" b="b"/>
              <a:pathLst>
                <a:path w="1702" h="2578">
                  <a:moveTo>
                    <a:pt x="97" y="1276"/>
                  </a:moveTo>
                  <a:cubicBezTo>
                    <a:pt x="204" y="1334"/>
                    <a:pt x="298" y="1419"/>
                    <a:pt x="337" y="1450"/>
                  </a:cubicBezTo>
                  <a:cubicBezTo>
                    <a:pt x="375" y="1481"/>
                    <a:pt x="459" y="1658"/>
                    <a:pt x="495" y="1716"/>
                  </a:cubicBezTo>
                  <a:cubicBezTo>
                    <a:pt x="527" y="1768"/>
                    <a:pt x="573" y="1844"/>
                    <a:pt x="676" y="1891"/>
                  </a:cubicBezTo>
                  <a:cubicBezTo>
                    <a:pt x="681" y="1897"/>
                    <a:pt x="687" y="1903"/>
                    <a:pt x="693" y="1909"/>
                  </a:cubicBezTo>
                  <a:cubicBezTo>
                    <a:pt x="706" y="2045"/>
                    <a:pt x="701" y="2370"/>
                    <a:pt x="704" y="2578"/>
                  </a:cubicBezTo>
                  <a:cubicBezTo>
                    <a:pt x="1371" y="2578"/>
                    <a:pt x="1371" y="2578"/>
                    <a:pt x="1371" y="2578"/>
                  </a:cubicBezTo>
                  <a:cubicBezTo>
                    <a:pt x="1361" y="2497"/>
                    <a:pt x="1297" y="2167"/>
                    <a:pt x="1272" y="1991"/>
                  </a:cubicBezTo>
                  <a:cubicBezTo>
                    <a:pt x="1295" y="1976"/>
                    <a:pt x="1316" y="1957"/>
                    <a:pt x="1336" y="1932"/>
                  </a:cubicBezTo>
                  <a:cubicBezTo>
                    <a:pt x="1478" y="1760"/>
                    <a:pt x="1476" y="1212"/>
                    <a:pt x="1476" y="1212"/>
                  </a:cubicBezTo>
                  <a:cubicBezTo>
                    <a:pt x="1476" y="1210"/>
                    <a:pt x="1476" y="1208"/>
                    <a:pt x="1476" y="1206"/>
                  </a:cubicBezTo>
                  <a:cubicBezTo>
                    <a:pt x="1488" y="1168"/>
                    <a:pt x="1517" y="1078"/>
                    <a:pt x="1542" y="1010"/>
                  </a:cubicBezTo>
                  <a:cubicBezTo>
                    <a:pt x="1554" y="976"/>
                    <a:pt x="1589" y="845"/>
                    <a:pt x="1596" y="817"/>
                  </a:cubicBezTo>
                  <a:cubicBezTo>
                    <a:pt x="1601" y="794"/>
                    <a:pt x="1663" y="631"/>
                    <a:pt x="1676" y="585"/>
                  </a:cubicBezTo>
                  <a:cubicBezTo>
                    <a:pt x="1702" y="494"/>
                    <a:pt x="1601" y="453"/>
                    <a:pt x="1560" y="521"/>
                  </a:cubicBezTo>
                  <a:cubicBezTo>
                    <a:pt x="1519" y="588"/>
                    <a:pt x="1455" y="773"/>
                    <a:pt x="1424" y="840"/>
                  </a:cubicBezTo>
                  <a:cubicBezTo>
                    <a:pt x="1394" y="902"/>
                    <a:pt x="1380" y="949"/>
                    <a:pt x="1369" y="988"/>
                  </a:cubicBezTo>
                  <a:cubicBezTo>
                    <a:pt x="1366" y="998"/>
                    <a:pt x="1348" y="1039"/>
                    <a:pt x="1345" y="1044"/>
                  </a:cubicBezTo>
                  <a:cubicBezTo>
                    <a:pt x="1332" y="1065"/>
                    <a:pt x="1282" y="1043"/>
                    <a:pt x="1286" y="1018"/>
                  </a:cubicBezTo>
                  <a:cubicBezTo>
                    <a:pt x="1291" y="970"/>
                    <a:pt x="1301" y="870"/>
                    <a:pt x="1312" y="792"/>
                  </a:cubicBezTo>
                  <a:cubicBezTo>
                    <a:pt x="1317" y="752"/>
                    <a:pt x="1325" y="598"/>
                    <a:pt x="1326" y="566"/>
                  </a:cubicBezTo>
                  <a:cubicBezTo>
                    <a:pt x="1327" y="540"/>
                    <a:pt x="1357" y="344"/>
                    <a:pt x="1360" y="291"/>
                  </a:cubicBezTo>
                  <a:cubicBezTo>
                    <a:pt x="1368" y="184"/>
                    <a:pt x="1246" y="163"/>
                    <a:pt x="1216" y="247"/>
                  </a:cubicBezTo>
                  <a:cubicBezTo>
                    <a:pt x="1187" y="332"/>
                    <a:pt x="1160" y="551"/>
                    <a:pt x="1141" y="632"/>
                  </a:cubicBezTo>
                  <a:cubicBezTo>
                    <a:pt x="1124" y="708"/>
                    <a:pt x="1119" y="763"/>
                    <a:pt x="1115" y="809"/>
                  </a:cubicBezTo>
                  <a:cubicBezTo>
                    <a:pt x="1113" y="838"/>
                    <a:pt x="1098" y="903"/>
                    <a:pt x="1085" y="958"/>
                  </a:cubicBezTo>
                  <a:cubicBezTo>
                    <a:pt x="1081" y="979"/>
                    <a:pt x="1030" y="977"/>
                    <a:pt x="1027" y="935"/>
                  </a:cubicBezTo>
                  <a:cubicBezTo>
                    <a:pt x="1023" y="882"/>
                    <a:pt x="1014" y="768"/>
                    <a:pt x="1010" y="680"/>
                  </a:cubicBezTo>
                  <a:cubicBezTo>
                    <a:pt x="1008" y="635"/>
                    <a:pt x="987" y="464"/>
                    <a:pt x="981" y="428"/>
                  </a:cubicBezTo>
                  <a:cubicBezTo>
                    <a:pt x="977" y="399"/>
                    <a:pt x="971" y="178"/>
                    <a:pt x="964" y="119"/>
                  </a:cubicBezTo>
                  <a:cubicBezTo>
                    <a:pt x="951" y="0"/>
                    <a:pt x="813" y="0"/>
                    <a:pt x="797" y="99"/>
                  </a:cubicBezTo>
                  <a:cubicBezTo>
                    <a:pt x="782" y="198"/>
                    <a:pt x="796" y="445"/>
                    <a:pt x="791" y="537"/>
                  </a:cubicBezTo>
                  <a:cubicBezTo>
                    <a:pt x="787" y="625"/>
                    <a:pt x="793" y="686"/>
                    <a:pt x="798" y="737"/>
                  </a:cubicBezTo>
                  <a:cubicBezTo>
                    <a:pt x="801" y="774"/>
                    <a:pt x="796" y="860"/>
                    <a:pt x="793" y="927"/>
                  </a:cubicBezTo>
                  <a:cubicBezTo>
                    <a:pt x="793" y="967"/>
                    <a:pt x="744" y="967"/>
                    <a:pt x="741" y="940"/>
                  </a:cubicBezTo>
                  <a:cubicBezTo>
                    <a:pt x="727" y="893"/>
                    <a:pt x="711" y="835"/>
                    <a:pt x="699" y="787"/>
                  </a:cubicBezTo>
                  <a:cubicBezTo>
                    <a:pt x="689" y="748"/>
                    <a:pt x="638" y="602"/>
                    <a:pt x="626" y="572"/>
                  </a:cubicBezTo>
                  <a:cubicBezTo>
                    <a:pt x="617" y="547"/>
                    <a:pt x="571" y="355"/>
                    <a:pt x="554" y="304"/>
                  </a:cubicBezTo>
                  <a:cubicBezTo>
                    <a:pt x="520" y="203"/>
                    <a:pt x="399" y="229"/>
                    <a:pt x="404" y="318"/>
                  </a:cubicBezTo>
                  <a:cubicBezTo>
                    <a:pt x="409" y="408"/>
                    <a:pt x="467" y="621"/>
                    <a:pt x="480" y="703"/>
                  </a:cubicBezTo>
                  <a:cubicBezTo>
                    <a:pt x="493" y="780"/>
                    <a:pt x="509" y="833"/>
                    <a:pt x="523" y="876"/>
                  </a:cubicBezTo>
                  <a:cubicBezTo>
                    <a:pt x="534" y="912"/>
                    <a:pt x="557" y="1069"/>
                    <a:pt x="557" y="1071"/>
                  </a:cubicBezTo>
                  <a:cubicBezTo>
                    <a:pt x="557" y="1237"/>
                    <a:pt x="584" y="1343"/>
                    <a:pt x="576" y="1411"/>
                  </a:cubicBezTo>
                  <a:cubicBezTo>
                    <a:pt x="576" y="1414"/>
                    <a:pt x="573" y="1421"/>
                    <a:pt x="573" y="1425"/>
                  </a:cubicBezTo>
                  <a:cubicBezTo>
                    <a:pt x="555" y="1411"/>
                    <a:pt x="537" y="1395"/>
                    <a:pt x="520" y="1379"/>
                  </a:cubicBezTo>
                  <a:cubicBezTo>
                    <a:pt x="487" y="1349"/>
                    <a:pt x="446" y="1281"/>
                    <a:pt x="374" y="1219"/>
                  </a:cubicBezTo>
                  <a:cubicBezTo>
                    <a:pt x="319" y="1171"/>
                    <a:pt x="265" y="1147"/>
                    <a:pt x="160" y="1137"/>
                  </a:cubicBezTo>
                  <a:cubicBezTo>
                    <a:pt x="51" y="1126"/>
                    <a:pt x="0" y="1223"/>
                    <a:pt x="97" y="1276"/>
                  </a:cubicBezTo>
                  <a:close/>
                </a:path>
              </a:pathLst>
            </a:custGeom>
            <a:solidFill>
              <a:srgbClr val="FCDDC1"/>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9" name="Freeform 6"/>
            <p:cNvSpPr>
              <a:spLocks/>
            </p:cNvSpPr>
            <p:nvPr/>
          </p:nvSpPr>
          <p:spPr bwMode="auto">
            <a:xfrm>
              <a:off x="9059795" y="3995419"/>
              <a:ext cx="949325" cy="2222500"/>
            </a:xfrm>
            <a:custGeom>
              <a:avLst/>
              <a:gdLst/>
              <a:ahLst/>
              <a:cxnLst>
                <a:cxn ang="0">
                  <a:pos x="97" y="1276"/>
                </a:cxn>
                <a:cxn ang="0">
                  <a:pos x="336" y="1450"/>
                </a:cxn>
                <a:cxn ang="0">
                  <a:pos x="495" y="1716"/>
                </a:cxn>
                <a:cxn ang="0">
                  <a:pos x="675" y="1891"/>
                </a:cxn>
                <a:cxn ang="0">
                  <a:pos x="692" y="1909"/>
                </a:cxn>
                <a:cxn ang="0">
                  <a:pos x="612" y="3981"/>
                </a:cxn>
                <a:cxn ang="0">
                  <a:pos x="1291" y="3981"/>
                </a:cxn>
                <a:cxn ang="0">
                  <a:pos x="1271" y="1991"/>
                </a:cxn>
                <a:cxn ang="0">
                  <a:pos x="1336" y="1933"/>
                </a:cxn>
                <a:cxn ang="0">
                  <a:pos x="1476" y="1212"/>
                </a:cxn>
                <a:cxn ang="0">
                  <a:pos x="1476" y="1206"/>
                </a:cxn>
                <a:cxn ang="0">
                  <a:pos x="1541" y="1010"/>
                </a:cxn>
                <a:cxn ang="0">
                  <a:pos x="1596" y="817"/>
                </a:cxn>
                <a:cxn ang="0">
                  <a:pos x="1676" y="585"/>
                </a:cxn>
                <a:cxn ang="0">
                  <a:pos x="1559" y="521"/>
                </a:cxn>
                <a:cxn ang="0">
                  <a:pos x="1424" y="840"/>
                </a:cxn>
                <a:cxn ang="0">
                  <a:pos x="1368" y="988"/>
                </a:cxn>
                <a:cxn ang="0">
                  <a:pos x="1345" y="1044"/>
                </a:cxn>
                <a:cxn ang="0">
                  <a:pos x="1286" y="1018"/>
                </a:cxn>
                <a:cxn ang="0">
                  <a:pos x="1311" y="792"/>
                </a:cxn>
                <a:cxn ang="0">
                  <a:pos x="1326" y="566"/>
                </a:cxn>
                <a:cxn ang="0">
                  <a:pos x="1360" y="291"/>
                </a:cxn>
                <a:cxn ang="0">
                  <a:pos x="1216" y="247"/>
                </a:cxn>
                <a:cxn ang="0">
                  <a:pos x="1141" y="632"/>
                </a:cxn>
                <a:cxn ang="0">
                  <a:pos x="1115" y="809"/>
                </a:cxn>
                <a:cxn ang="0">
                  <a:pos x="1085" y="958"/>
                </a:cxn>
                <a:cxn ang="0">
                  <a:pos x="1027" y="935"/>
                </a:cxn>
                <a:cxn ang="0">
                  <a:pos x="1010" y="680"/>
                </a:cxn>
                <a:cxn ang="0">
                  <a:pos x="981" y="428"/>
                </a:cxn>
                <a:cxn ang="0">
                  <a:pos x="964" y="119"/>
                </a:cxn>
                <a:cxn ang="0">
                  <a:pos x="797" y="99"/>
                </a:cxn>
                <a:cxn ang="0">
                  <a:pos x="791" y="537"/>
                </a:cxn>
                <a:cxn ang="0">
                  <a:pos x="797" y="737"/>
                </a:cxn>
                <a:cxn ang="0">
                  <a:pos x="792" y="927"/>
                </a:cxn>
                <a:cxn ang="0">
                  <a:pos x="741" y="940"/>
                </a:cxn>
                <a:cxn ang="0">
                  <a:pos x="698" y="787"/>
                </a:cxn>
                <a:cxn ang="0">
                  <a:pos x="626" y="572"/>
                </a:cxn>
                <a:cxn ang="0">
                  <a:pos x="554" y="304"/>
                </a:cxn>
                <a:cxn ang="0">
                  <a:pos x="404" y="318"/>
                </a:cxn>
                <a:cxn ang="0">
                  <a:pos x="480" y="703"/>
                </a:cxn>
                <a:cxn ang="0">
                  <a:pos x="523" y="877"/>
                </a:cxn>
                <a:cxn ang="0">
                  <a:pos x="557" y="1071"/>
                </a:cxn>
                <a:cxn ang="0">
                  <a:pos x="576" y="1411"/>
                </a:cxn>
                <a:cxn ang="0">
                  <a:pos x="572" y="1425"/>
                </a:cxn>
                <a:cxn ang="0">
                  <a:pos x="519" y="1380"/>
                </a:cxn>
                <a:cxn ang="0">
                  <a:pos x="374" y="1219"/>
                </a:cxn>
                <a:cxn ang="0">
                  <a:pos x="160" y="1137"/>
                </a:cxn>
                <a:cxn ang="0">
                  <a:pos x="97" y="1276"/>
                </a:cxn>
              </a:cxnLst>
              <a:rect l="0" t="0" r="r" b="b"/>
              <a:pathLst>
                <a:path w="1702" h="3981">
                  <a:moveTo>
                    <a:pt x="97" y="1276"/>
                  </a:moveTo>
                  <a:cubicBezTo>
                    <a:pt x="204" y="1334"/>
                    <a:pt x="298" y="1419"/>
                    <a:pt x="336" y="1450"/>
                  </a:cubicBezTo>
                  <a:cubicBezTo>
                    <a:pt x="375" y="1481"/>
                    <a:pt x="459" y="1658"/>
                    <a:pt x="495" y="1716"/>
                  </a:cubicBezTo>
                  <a:cubicBezTo>
                    <a:pt x="527" y="1768"/>
                    <a:pt x="573" y="1844"/>
                    <a:pt x="675" y="1891"/>
                  </a:cubicBezTo>
                  <a:cubicBezTo>
                    <a:pt x="681" y="1897"/>
                    <a:pt x="687" y="1903"/>
                    <a:pt x="692" y="1909"/>
                  </a:cubicBezTo>
                  <a:cubicBezTo>
                    <a:pt x="705" y="2045"/>
                    <a:pt x="628" y="3003"/>
                    <a:pt x="612" y="3981"/>
                  </a:cubicBezTo>
                  <a:cubicBezTo>
                    <a:pt x="1291" y="3981"/>
                    <a:pt x="1291" y="3981"/>
                    <a:pt x="1291" y="3981"/>
                  </a:cubicBezTo>
                  <a:cubicBezTo>
                    <a:pt x="1278" y="2957"/>
                    <a:pt x="1246" y="2182"/>
                    <a:pt x="1271" y="1991"/>
                  </a:cubicBezTo>
                  <a:cubicBezTo>
                    <a:pt x="1294" y="1977"/>
                    <a:pt x="1316" y="1957"/>
                    <a:pt x="1336" y="1933"/>
                  </a:cubicBezTo>
                  <a:cubicBezTo>
                    <a:pt x="1478" y="1761"/>
                    <a:pt x="1476" y="1212"/>
                    <a:pt x="1476" y="1212"/>
                  </a:cubicBezTo>
                  <a:cubicBezTo>
                    <a:pt x="1476" y="1210"/>
                    <a:pt x="1476" y="1208"/>
                    <a:pt x="1476" y="1206"/>
                  </a:cubicBezTo>
                  <a:cubicBezTo>
                    <a:pt x="1488" y="1168"/>
                    <a:pt x="1517" y="1078"/>
                    <a:pt x="1541" y="1010"/>
                  </a:cubicBezTo>
                  <a:cubicBezTo>
                    <a:pt x="1553" y="977"/>
                    <a:pt x="1589" y="845"/>
                    <a:pt x="1596" y="817"/>
                  </a:cubicBezTo>
                  <a:cubicBezTo>
                    <a:pt x="1601" y="794"/>
                    <a:pt x="1663" y="631"/>
                    <a:pt x="1676" y="585"/>
                  </a:cubicBezTo>
                  <a:cubicBezTo>
                    <a:pt x="1702" y="494"/>
                    <a:pt x="1600" y="453"/>
                    <a:pt x="1559" y="521"/>
                  </a:cubicBezTo>
                  <a:cubicBezTo>
                    <a:pt x="1518" y="589"/>
                    <a:pt x="1455" y="774"/>
                    <a:pt x="1424" y="840"/>
                  </a:cubicBezTo>
                  <a:cubicBezTo>
                    <a:pt x="1394" y="903"/>
                    <a:pt x="1380" y="949"/>
                    <a:pt x="1368" y="988"/>
                  </a:cubicBezTo>
                  <a:cubicBezTo>
                    <a:pt x="1365" y="998"/>
                    <a:pt x="1348" y="1039"/>
                    <a:pt x="1345" y="1044"/>
                  </a:cubicBezTo>
                  <a:cubicBezTo>
                    <a:pt x="1331" y="1065"/>
                    <a:pt x="1282" y="1043"/>
                    <a:pt x="1286" y="1018"/>
                  </a:cubicBezTo>
                  <a:cubicBezTo>
                    <a:pt x="1291" y="970"/>
                    <a:pt x="1301" y="870"/>
                    <a:pt x="1311" y="792"/>
                  </a:cubicBezTo>
                  <a:cubicBezTo>
                    <a:pt x="1317" y="752"/>
                    <a:pt x="1325" y="598"/>
                    <a:pt x="1326" y="566"/>
                  </a:cubicBezTo>
                  <a:cubicBezTo>
                    <a:pt x="1327" y="540"/>
                    <a:pt x="1356" y="344"/>
                    <a:pt x="1360" y="291"/>
                  </a:cubicBezTo>
                  <a:cubicBezTo>
                    <a:pt x="1367" y="184"/>
                    <a:pt x="1245" y="163"/>
                    <a:pt x="1216" y="247"/>
                  </a:cubicBezTo>
                  <a:cubicBezTo>
                    <a:pt x="1186" y="332"/>
                    <a:pt x="1160" y="551"/>
                    <a:pt x="1141" y="632"/>
                  </a:cubicBezTo>
                  <a:cubicBezTo>
                    <a:pt x="1123" y="708"/>
                    <a:pt x="1119" y="764"/>
                    <a:pt x="1115" y="809"/>
                  </a:cubicBezTo>
                  <a:cubicBezTo>
                    <a:pt x="1113" y="839"/>
                    <a:pt x="1097" y="903"/>
                    <a:pt x="1085" y="958"/>
                  </a:cubicBezTo>
                  <a:cubicBezTo>
                    <a:pt x="1080" y="979"/>
                    <a:pt x="1030" y="978"/>
                    <a:pt x="1027" y="935"/>
                  </a:cubicBezTo>
                  <a:cubicBezTo>
                    <a:pt x="1023" y="882"/>
                    <a:pt x="1013" y="768"/>
                    <a:pt x="1010" y="680"/>
                  </a:cubicBezTo>
                  <a:cubicBezTo>
                    <a:pt x="1008" y="635"/>
                    <a:pt x="987" y="464"/>
                    <a:pt x="981" y="428"/>
                  </a:cubicBezTo>
                  <a:cubicBezTo>
                    <a:pt x="977" y="399"/>
                    <a:pt x="971" y="178"/>
                    <a:pt x="964" y="119"/>
                  </a:cubicBezTo>
                  <a:cubicBezTo>
                    <a:pt x="951" y="0"/>
                    <a:pt x="813" y="1"/>
                    <a:pt x="797" y="99"/>
                  </a:cubicBezTo>
                  <a:cubicBezTo>
                    <a:pt x="781" y="198"/>
                    <a:pt x="796" y="445"/>
                    <a:pt x="791" y="537"/>
                  </a:cubicBezTo>
                  <a:cubicBezTo>
                    <a:pt x="786" y="625"/>
                    <a:pt x="792" y="686"/>
                    <a:pt x="797" y="737"/>
                  </a:cubicBezTo>
                  <a:cubicBezTo>
                    <a:pt x="801" y="774"/>
                    <a:pt x="795" y="861"/>
                    <a:pt x="792" y="927"/>
                  </a:cubicBezTo>
                  <a:cubicBezTo>
                    <a:pt x="793" y="967"/>
                    <a:pt x="744" y="967"/>
                    <a:pt x="741" y="940"/>
                  </a:cubicBezTo>
                  <a:cubicBezTo>
                    <a:pt x="727" y="893"/>
                    <a:pt x="711" y="836"/>
                    <a:pt x="698" y="787"/>
                  </a:cubicBezTo>
                  <a:cubicBezTo>
                    <a:pt x="688" y="748"/>
                    <a:pt x="638" y="602"/>
                    <a:pt x="626" y="572"/>
                  </a:cubicBezTo>
                  <a:cubicBezTo>
                    <a:pt x="617" y="547"/>
                    <a:pt x="570" y="355"/>
                    <a:pt x="554" y="304"/>
                  </a:cubicBezTo>
                  <a:cubicBezTo>
                    <a:pt x="520" y="203"/>
                    <a:pt x="399" y="229"/>
                    <a:pt x="404" y="318"/>
                  </a:cubicBezTo>
                  <a:cubicBezTo>
                    <a:pt x="408" y="408"/>
                    <a:pt x="467" y="621"/>
                    <a:pt x="480" y="703"/>
                  </a:cubicBezTo>
                  <a:cubicBezTo>
                    <a:pt x="492" y="780"/>
                    <a:pt x="509" y="833"/>
                    <a:pt x="523" y="877"/>
                  </a:cubicBezTo>
                  <a:cubicBezTo>
                    <a:pt x="534" y="912"/>
                    <a:pt x="557" y="1069"/>
                    <a:pt x="557" y="1071"/>
                  </a:cubicBezTo>
                  <a:cubicBezTo>
                    <a:pt x="557" y="1237"/>
                    <a:pt x="584" y="1343"/>
                    <a:pt x="576" y="1411"/>
                  </a:cubicBezTo>
                  <a:cubicBezTo>
                    <a:pt x="575" y="1414"/>
                    <a:pt x="573" y="1421"/>
                    <a:pt x="572" y="1425"/>
                  </a:cubicBezTo>
                  <a:cubicBezTo>
                    <a:pt x="555" y="1411"/>
                    <a:pt x="536" y="1395"/>
                    <a:pt x="519" y="1380"/>
                  </a:cubicBezTo>
                  <a:cubicBezTo>
                    <a:pt x="486" y="1349"/>
                    <a:pt x="445" y="1281"/>
                    <a:pt x="374" y="1219"/>
                  </a:cubicBezTo>
                  <a:cubicBezTo>
                    <a:pt x="318" y="1171"/>
                    <a:pt x="265" y="1148"/>
                    <a:pt x="160" y="1137"/>
                  </a:cubicBezTo>
                  <a:cubicBezTo>
                    <a:pt x="51" y="1126"/>
                    <a:pt x="0" y="1223"/>
                    <a:pt x="97" y="1276"/>
                  </a:cubicBezTo>
                  <a:close/>
                </a:path>
              </a:pathLst>
            </a:custGeom>
            <a:solidFill>
              <a:srgbClr val="FFF0C8"/>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 name="Freeform 7"/>
            <p:cNvSpPr>
              <a:spLocks/>
            </p:cNvSpPr>
            <p:nvPr/>
          </p:nvSpPr>
          <p:spPr bwMode="auto">
            <a:xfrm>
              <a:off x="10154377" y="2687319"/>
              <a:ext cx="1282700" cy="1042988"/>
            </a:xfrm>
            <a:custGeom>
              <a:avLst/>
              <a:gdLst/>
              <a:ahLst/>
              <a:cxnLst>
                <a:cxn ang="0">
                  <a:pos x="440" y="1864"/>
                </a:cxn>
                <a:cxn ang="0">
                  <a:pos x="2277" y="1243"/>
                </a:cxn>
                <a:cxn ang="0">
                  <a:pos x="2294" y="1210"/>
                </a:cxn>
                <a:cxn ang="0">
                  <a:pos x="1892" y="21"/>
                </a:cxn>
                <a:cxn ang="0">
                  <a:pos x="1859" y="5"/>
                </a:cxn>
                <a:cxn ang="0">
                  <a:pos x="21" y="627"/>
                </a:cxn>
                <a:cxn ang="0">
                  <a:pos x="5" y="659"/>
                </a:cxn>
                <a:cxn ang="0">
                  <a:pos x="407" y="1848"/>
                </a:cxn>
                <a:cxn ang="0">
                  <a:pos x="440" y="1864"/>
                </a:cxn>
              </a:cxnLst>
              <a:rect l="0" t="0" r="r" b="b"/>
              <a:pathLst>
                <a:path w="2298" h="1869">
                  <a:moveTo>
                    <a:pt x="440" y="1864"/>
                  </a:moveTo>
                  <a:cubicBezTo>
                    <a:pt x="2277" y="1243"/>
                    <a:pt x="2277" y="1243"/>
                    <a:pt x="2277" y="1243"/>
                  </a:cubicBezTo>
                  <a:cubicBezTo>
                    <a:pt x="2291" y="1238"/>
                    <a:pt x="2298" y="1223"/>
                    <a:pt x="2294" y="1210"/>
                  </a:cubicBezTo>
                  <a:cubicBezTo>
                    <a:pt x="1892" y="21"/>
                    <a:pt x="1892" y="21"/>
                    <a:pt x="1892" y="21"/>
                  </a:cubicBezTo>
                  <a:cubicBezTo>
                    <a:pt x="1887" y="8"/>
                    <a:pt x="1872" y="0"/>
                    <a:pt x="1859" y="5"/>
                  </a:cubicBezTo>
                  <a:cubicBezTo>
                    <a:pt x="21" y="627"/>
                    <a:pt x="21" y="627"/>
                    <a:pt x="21" y="627"/>
                  </a:cubicBezTo>
                  <a:cubicBezTo>
                    <a:pt x="8" y="631"/>
                    <a:pt x="0" y="646"/>
                    <a:pt x="5" y="659"/>
                  </a:cubicBezTo>
                  <a:cubicBezTo>
                    <a:pt x="407" y="1848"/>
                    <a:pt x="407" y="1848"/>
                    <a:pt x="407" y="1848"/>
                  </a:cubicBezTo>
                  <a:cubicBezTo>
                    <a:pt x="412" y="1862"/>
                    <a:pt x="426" y="1869"/>
                    <a:pt x="440" y="1864"/>
                  </a:cubicBezTo>
                  <a:close/>
                </a:path>
              </a:pathLst>
            </a:custGeom>
            <a:solidFill>
              <a:srgbClr val="FFFFFF"/>
            </a:solidFill>
            <a:ln w="9525">
              <a:solidFill>
                <a:srgbClr val="6D2077"/>
              </a:solid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 name="Freeform 8"/>
            <p:cNvSpPr>
              <a:spLocks/>
            </p:cNvSpPr>
            <p:nvPr/>
          </p:nvSpPr>
          <p:spPr bwMode="auto">
            <a:xfrm>
              <a:off x="10391708" y="3385819"/>
              <a:ext cx="1335088" cy="906463"/>
            </a:xfrm>
            <a:custGeom>
              <a:avLst/>
              <a:gdLst/>
              <a:ahLst/>
              <a:cxnLst>
                <a:cxn ang="0">
                  <a:pos x="2389" y="791"/>
                </a:cxn>
                <a:cxn ang="0">
                  <a:pos x="1899" y="8"/>
                </a:cxn>
                <a:cxn ang="0">
                  <a:pos x="1894" y="3"/>
                </a:cxn>
                <a:cxn ang="0">
                  <a:pos x="1887" y="1"/>
                </a:cxn>
                <a:cxn ang="0">
                  <a:pos x="1878" y="0"/>
                </a:cxn>
                <a:cxn ang="0">
                  <a:pos x="1869" y="2"/>
                </a:cxn>
                <a:cxn ang="0">
                  <a:pos x="20" y="627"/>
                </a:cxn>
                <a:cxn ang="0">
                  <a:pos x="12" y="631"/>
                </a:cxn>
                <a:cxn ang="0">
                  <a:pos x="5" y="637"/>
                </a:cxn>
                <a:cxn ang="0">
                  <a:pos x="1" y="643"/>
                </a:cxn>
                <a:cxn ang="0">
                  <a:pos x="0" y="649"/>
                </a:cxn>
                <a:cxn ang="0">
                  <a:pos x="89" y="1570"/>
                </a:cxn>
                <a:cxn ang="0">
                  <a:pos x="92" y="1578"/>
                </a:cxn>
                <a:cxn ang="0">
                  <a:pos x="93" y="1579"/>
                </a:cxn>
                <a:cxn ang="0">
                  <a:pos x="93" y="1579"/>
                </a:cxn>
                <a:cxn ang="0">
                  <a:pos x="123" y="1617"/>
                </a:cxn>
                <a:cxn ang="0">
                  <a:pos x="128" y="1621"/>
                </a:cxn>
                <a:cxn ang="0">
                  <a:pos x="134" y="1624"/>
                </a:cxn>
                <a:cxn ang="0">
                  <a:pos x="140" y="1624"/>
                </a:cxn>
                <a:cxn ang="0">
                  <a:pos x="148" y="1623"/>
                </a:cxn>
                <a:cxn ang="0">
                  <a:pos x="2374" y="869"/>
                </a:cxn>
                <a:cxn ang="0">
                  <a:pos x="2381" y="866"/>
                </a:cxn>
                <a:cxn ang="0">
                  <a:pos x="2387" y="861"/>
                </a:cxn>
                <a:cxn ang="0">
                  <a:pos x="2390" y="856"/>
                </a:cxn>
                <a:cxn ang="0">
                  <a:pos x="2391" y="850"/>
                </a:cxn>
                <a:cxn ang="0">
                  <a:pos x="2392" y="801"/>
                </a:cxn>
                <a:cxn ang="0">
                  <a:pos x="2392" y="801"/>
                </a:cxn>
                <a:cxn ang="0">
                  <a:pos x="2392" y="800"/>
                </a:cxn>
                <a:cxn ang="0">
                  <a:pos x="2389" y="791"/>
                </a:cxn>
              </a:cxnLst>
              <a:rect l="0" t="0" r="r" b="b"/>
              <a:pathLst>
                <a:path w="2392" h="1624">
                  <a:moveTo>
                    <a:pt x="2389" y="791"/>
                  </a:moveTo>
                  <a:cubicBezTo>
                    <a:pt x="1899" y="8"/>
                    <a:pt x="1899" y="8"/>
                    <a:pt x="1899" y="8"/>
                  </a:cubicBezTo>
                  <a:cubicBezTo>
                    <a:pt x="1898" y="6"/>
                    <a:pt x="1896" y="4"/>
                    <a:pt x="1894" y="3"/>
                  </a:cubicBezTo>
                  <a:cubicBezTo>
                    <a:pt x="1892" y="2"/>
                    <a:pt x="1890" y="1"/>
                    <a:pt x="1887" y="1"/>
                  </a:cubicBezTo>
                  <a:cubicBezTo>
                    <a:pt x="1884" y="0"/>
                    <a:pt x="1881" y="0"/>
                    <a:pt x="1878" y="0"/>
                  </a:cubicBezTo>
                  <a:cubicBezTo>
                    <a:pt x="1875" y="0"/>
                    <a:pt x="1872" y="1"/>
                    <a:pt x="1869" y="2"/>
                  </a:cubicBezTo>
                  <a:cubicBezTo>
                    <a:pt x="20" y="627"/>
                    <a:pt x="20" y="627"/>
                    <a:pt x="20" y="627"/>
                  </a:cubicBezTo>
                  <a:cubicBezTo>
                    <a:pt x="17" y="628"/>
                    <a:pt x="14" y="629"/>
                    <a:pt x="12" y="631"/>
                  </a:cubicBezTo>
                  <a:cubicBezTo>
                    <a:pt x="9" y="633"/>
                    <a:pt x="7" y="635"/>
                    <a:pt x="5" y="637"/>
                  </a:cubicBezTo>
                  <a:cubicBezTo>
                    <a:pt x="4" y="639"/>
                    <a:pt x="2" y="641"/>
                    <a:pt x="1" y="643"/>
                  </a:cubicBezTo>
                  <a:cubicBezTo>
                    <a:pt x="0" y="645"/>
                    <a:pt x="0" y="647"/>
                    <a:pt x="0" y="649"/>
                  </a:cubicBezTo>
                  <a:cubicBezTo>
                    <a:pt x="89" y="1570"/>
                    <a:pt x="89" y="1570"/>
                    <a:pt x="89" y="1570"/>
                  </a:cubicBezTo>
                  <a:cubicBezTo>
                    <a:pt x="89" y="1573"/>
                    <a:pt x="90" y="1576"/>
                    <a:pt x="92" y="1578"/>
                  </a:cubicBezTo>
                  <a:cubicBezTo>
                    <a:pt x="92" y="1579"/>
                    <a:pt x="93" y="1579"/>
                    <a:pt x="93" y="1579"/>
                  </a:cubicBezTo>
                  <a:cubicBezTo>
                    <a:pt x="93" y="1579"/>
                    <a:pt x="93" y="1579"/>
                    <a:pt x="93" y="1579"/>
                  </a:cubicBezTo>
                  <a:cubicBezTo>
                    <a:pt x="103" y="1592"/>
                    <a:pt x="113" y="1605"/>
                    <a:pt x="123" y="1617"/>
                  </a:cubicBezTo>
                  <a:cubicBezTo>
                    <a:pt x="124" y="1619"/>
                    <a:pt x="126" y="1620"/>
                    <a:pt x="128" y="1621"/>
                  </a:cubicBezTo>
                  <a:cubicBezTo>
                    <a:pt x="129" y="1623"/>
                    <a:pt x="131" y="1623"/>
                    <a:pt x="134" y="1624"/>
                  </a:cubicBezTo>
                  <a:cubicBezTo>
                    <a:pt x="136" y="1624"/>
                    <a:pt x="138" y="1624"/>
                    <a:pt x="140" y="1624"/>
                  </a:cubicBezTo>
                  <a:cubicBezTo>
                    <a:pt x="143" y="1624"/>
                    <a:pt x="145" y="1624"/>
                    <a:pt x="148" y="1623"/>
                  </a:cubicBezTo>
                  <a:cubicBezTo>
                    <a:pt x="2374" y="869"/>
                    <a:pt x="2374" y="869"/>
                    <a:pt x="2374" y="869"/>
                  </a:cubicBezTo>
                  <a:cubicBezTo>
                    <a:pt x="2377" y="868"/>
                    <a:pt x="2379" y="867"/>
                    <a:pt x="2381" y="866"/>
                  </a:cubicBezTo>
                  <a:cubicBezTo>
                    <a:pt x="2383" y="864"/>
                    <a:pt x="2385" y="863"/>
                    <a:pt x="2387" y="861"/>
                  </a:cubicBezTo>
                  <a:cubicBezTo>
                    <a:pt x="2388" y="859"/>
                    <a:pt x="2389" y="858"/>
                    <a:pt x="2390" y="856"/>
                  </a:cubicBezTo>
                  <a:cubicBezTo>
                    <a:pt x="2391" y="854"/>
                    <a:pt x="2391" y="852"/>
                    <a:pt x="2391" y="850"/>
                  </a:cubicBezTo>
                  <a:cubicBezTo>
                    <a:pt x="2391" y="833"/>
                    <a:pt x="2392" y="817"/>
                    <a:pt x="2392" y="801"/>
                  </a:cubicBezTo>
                  <a:cubicBezTo>
                    <a:pt x="2392" y="801"/>
                    <a:pt x="2392" y="801"/>
                    <a:pt x="2392" y="801"/>
                  </a:cubicBezTo>
                  <a:cubicBezTo>
                    <a:pt x="2392" y="801"/>
                    <a:pt x="2392" y="800"/>
                    <a:pt x="2392" y="800"/>
                  </a:cubicBezTo>
                  <a:cubicBezTo>
                    <a:pt x="2392" y="797"/>
                    <a:pt x="2391" y="794"/>
                    <a:pt x="2389" y="79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2" name="Freeform 11"/>
            <p:cNvSpPr>
              <a:spLocks/>
            </p:cNvSpPr>
            <p:nvPr/>
          </p:nvSpPr>
          <p:spPr bwMode="auto">
            <a:xfrm>
              <a:off x="9853545" y="4489413"/>
              <a:ext cx="817563" cy="1031594"/>
            </a:xfrm>
            <a:custGeom>
              <a:avLst/>
              <a:gdLst/>
              <a:ahLst/>
              <a:cxnLst>
                <a:cxn ang="0">
                  <a:pos x="1415" y="331"/>
                </a:cxn>
                <a:cxn ang="0">
                  <a:pos x="1014" y="143"/>
                </a:cxn>
                <a:cxn ang="0">
                  <a:pos x="498" y="124"/>
                </a:cxn>
                <a:cxn ang="0">
                  <a:pos x="49" y="1616"/>
                </a:cxn>
                <a:cxn ang="0">
                  <a:pos x="476" y="1942"/>
                </a:cxn>
                <a:cxn ang="0">
                  <a:pos x="921" y="1979"/>
                </a:cxn>
                <a:cxn ang="0">
                  <a:pos x="1007" y="1904"/>
                </a:cxn>
                <a:cxn ang="0">
                  <a:pos x="1456" y="412"/>
                </a:cxn>
                <a:cxn ang="0">
                  <a:pos x="1415" y="331"/>
                </a:cxn>
              </a:cxnLst>
              <a:rect l="0" t="0" r="r" b="b"/>
              <a:pathLst>
                <a:path w="1464" h="2016">
                  <a:moveTo>
                    <a:pt x="1415" y="331"/>
                  </a:moveTo>
                  <a:cubicBezTo>
                    <a:pt x="1368" y="286"/>
                    <a:pt x="1261" y="217"/>
                    <a:pt x="1014" y="143"/>
                  </a:cubicBezTo>
                  <a:cubicBezTo>
                    <a:pt x="541" y="0"/>
                    <a:pt x="499" y="119"/>
                    <a:pt x="498" y="124"/>
                  </a:cubicBezTo>
                  <a:cubicBezTo>
                    <a:pt x="49" y="1616"/>
                    <a:pt x="49" y="1616"/>
                    <a:pt x="49" y="1616"/>
                  </a:cubicBezTo>
                  <a:cubicBezTo>
                    <a:pt x="47" y="1624"/>
                    <a:pt x="0" y="1798"/>
                    <a:pt x="476" y="1942"/>
                  </a:cubicBezTo>
                  <a:cubicBezTo>
                    <a:pt x="724" y="2016"/>
                    <a:pt x="855" y="2003"/>
                    <a:pt x="921" y="1979"/>
                  </a:cubicBezTo>
                  <a:cubicBezTo>
                    <a:pt x="989" y="1954"/>
                    <a:pt x="1004" y="1913"/>
                    <a:pt x="1007" y="1904"/>
                  </a:cubicBezTo>
                  <a:cubicBezTo>
                    <a:pt x="1456" y="412"/>
                    <a:pt x="1456" y="412"/>
                    <a:pt x="1456" y="412"/>
                  </a:cubicBezTo>
                  <a:cubicBezTo>
                    <a:pt x="1457" y="409"/>
                    <a:pt x="1464" y="379"/>
                    <a:pt x="1415" y="33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3" name="Freeform 12"/>
            <p:cNvSpPr>
              <a:spLocks/>
            </p:cNvSpPr>
            <p:nvPr/>
          </p:nvSpPr>
          <p:spPr bwMode="auto">
            <a:xfrm>
              <a:off x="8935176" y="3381057"/>
              <a:ext cx="1270000" cy="1428750"/>
            </a:xfrm>
            <a:custGeom>
              <a:avLst/>
              <a:gdLst/>
              <a:ahLst/>
              <a:cxnLst>
                <a:cxn ang="0">
                  <a:pos x="2275" y="578"/>
                </a:cxn>
                <a:cxn ang="0">
                  <a:pos x="1560" y="2509"/>
                </a:cxn>
                <a:cxn ang="0">
                  <a:pos x="749" y="2305"/>
                </a:cxn>
                <a:cxn ang="0">
                  <a:pos x="0" y="1931"/>
                </a:cxn>
                <a:cxn ang="0">
                  <a:pos x="715" y="0"/>
                </a:cxn>
                <a:cxn ang="0">
                  <a:pos x="2275" y="578"/>
                </a:cxn>
              </a:cxnLst>
              <a:rect l="0" t="0" r="r" b="b"/>
              <a:pathLst>
                <a:path w="2275" h="2558">
                  <a:moveTo>
                    <a:pt x="2275" y="578"/>
                  </a:moveTo>
                  <a:cubicBezTo>
                    <a:pt x="1560" y="2509"/>
                    <a:pt x="1560" y="2509"/>
                    <a:pt x="1560" y="2509"/>
                  </a:cubicBezTo>
                  <a:cubicBezTo>
                    <a:pt x="1560" y="2509"/>
                    <a:pt x="1433" y="2558"/>
                    <a:pt x="749" y="2305"/>
                  </a:cubicBezTo>
                  <a:cubicBezTo>
                    <a:pt x="66" y="2051"/>
                    <a:pt x="0" y="1931"/>
                    <a:pt x="0" y="1931"/>
                  </a:cubicBezTo>
                  <a:cubicBezTo>
                    <a:pt x="715" y="0"/>
                    <a:pt x="715" y="0"/>
                    <a:pt x="715" y="0"/>
                  </a:cubicBezTo>
                  <a:lnTo>
                    <a:pt x="2275" y="57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nvGrpSpPr>
            <p:cNvPr id="14" name="Group 174"/>
            <p:cNvGrpSpPr/>
            <p:nvPr/>
          </p:nvGrpSpPr>
          <p:grpSpPr>
            <a:xfrm>
              <a:off x="8945495" y="2919094"/>
              <a:ext cx="395288" cy="427038"/>
              <a:chOff x="2305051" y="2779713"/>
              <a:chExt cx="395288" cy="427038"/>
            </a:xfrm>
          </p:grpSpPr>
          <p:sp>
            <p:nvSpPr>
              <p:cNvPr id="36" name="Freeform 29"/>
              <p:cNvSpPr>
                <a:spLocks/>
              </p:cNvSpPr>
              <p:nvPr/>
            </p:nvSpPr>
            <p:spPr bwMode="auto">
              <a:xfrm>
                <a:off x="2305051" y="2779713"/>
                <a:ext cx="339725" cy="414338"/>
              </a:xfrm>
              <a:custGeom>
                <a:avLst/>
                <a:gdLst/>
                <a:ahLst/>
                <a:cxnLst>
                  <a:cxn ang="0">
                    <a:pos x="344" y="71"/>
                  </a:cxn>
                  <a:cxn ang="0">
                    <a:pos x="238" y="102"/>
                  </a:cxn>
                  <a:cxn ang="0">
                    <a:pos x="252" y="278"/>
                  </a:cxn>
                  <a:cxn ang="0">
                    <a:pos x="100" y="279"/>
                  </a:cxn>
                  <a:cxn ang="0">
                    <a:pos x="15" y="369"/>
                  </a:cxn>
                  <a:cxn ang="0">
                    <a:pos x="16" y="414"/>
                  </a:cxn>
                  <a:cxn ang="0">
                    <a:pos x="0" y="464"/>
                  </a:cxn>
                  <a:cxn ang="0">
                    <a:pos x="28" y="527"/>
                  </a:cxn>
                  <a:cxn ang="0">
                    <a:pos x="32" y="548"/>
                  </a:cxn>
                  <a:cxn ang="0">
                    <a:pos x="32" y="561"/>
                  </a:cxn>
                  <a:cxn ang="0">
                    <a:pos x="52" y="619"/>
                  </a:cxn>
                  <a:cxn ang="0">
                    <a:pos x="70" y="672"/>
                  </a:cxn>
                  <a:cxn ang="0">
                    <a:pos x="218" y="735"/>
                  </a:cxn>
                  <a:cxn ang="0">
                    <a:pos x="550" y="734"/>
                  </a:cxn>
                  <a:cxn ang="0">
                    <a:pos x="608" y="458"/>
                  </a:cxn>
                  <a:cxn ang="0">
                    <a:pos x="344" y="71"/>
                  </a:cxn>
                </a:cxnLst>
                <a:rect l="0" t="0" r="r" b="b"/>
                <a:pathLst>
                  <a:path w="608" h="740">
                    <a:moveTo>
                      <a:pt x="344" y="71"/>
                    </a:moveTo>
                    <a:cubicBezTo>
                      <a:pt x="351" y="0"/>
                      <a:pt x="240" y="2"/>
                      <a:pt x="238" y="102"/>
                    </a:cubicBezTo>
                    <a:cubicBezTo>
                      <a:pt x="238" y="102"/>
                      <a:pt x="235" y="168"/>
                      <a:pt x="252" y="278"/>
                    </a:cubicBezTo>
                    <a:cubicBezTo>
                      <a:pt x="100" y="279"/>
                      <a:pt x="100" y="279"/>
                      <a:pt x="100" y="279"/>
                    </a:cubicBezTo>
                    <a:cubicBezTo>
                      <a:pt x="33" y="280"/>
                      <a:pt x="15" y="319"/>
                      <a:pt x="15" y="369"/>
                    </a:cubicBezTo>
                    <a:cubicBezTo>
                      <a:pt x="15" y="384"/>
                      <a:pt x="15" y="399"/>
                      <a:pt x="16" y="414"/>
                    </a:cubicBezTo>
                    <a:cubicBezTo>
                      <a:pt x="6" y="426"/>
                      <a:pt x="0" y="444"/>
                      <a:pt x="0" y="464"/>
                    </a:cubicBezTo>
                    <a:cubicBezTo>
                      <a:pt x="0" y="492"/>
                      <a:pt x="11" y="516"/>
                      <a:pt x="28" y="527"/>
                    </a:cubicBezTo>
                    <a:cubicBezTo>
                      <a:pt x="30" y="534"/>
                      <a:pt x="31" y="541"/>
                      <a:pt x="32" y="548"/>
                    </a:cubicBezTo>
                    <a:cubicBezTo>
                      <a:pt x="32" y="552"/>
                      <a:pt x="32" y="557"/>
                      <a:pt x="32" y="561"/>
                    </a:cubicBezTo>
                    <a:cubicBezTo>
                      <a:pt x="32" y="584"/>
                      <a:pt x="39" y="605"/>
                      <a:pt x="52" y="619"/>
                    </a:cubicBezTo>
                    <a:cubicBezTo>
                      <a:pt x="57" y="637"/>
                      <a:pt x="63" y="655"/>
                      <a:pt x="70" y="672"/>
                    </a:cubicBezTo>
                    <a:cubicBezTo>
                      <a:pt x="81" y="705"/>
                      <a:pt x="160" y="740"/>
                      <a:pt x="218" y="735"/>
                    </a:cubicBezTo>
                    <a:cubicBezTo>
                      <a:pt x="550" y="734"/>
                      <a:pt x="550" y="734"/>
                      <a:pt x="550" y="734"/>
                    </a:cubicBezTo>
                    <a:cubicBezTo>
                      <a:pt x="608" y="458"/>
                      <a:pt x="608" y="458"/>
                      <a:pt x="608" y="458"/>
                    </a:cubicBezTo>
                    <a:cubicBezTo>
                      <a:pt x="342" y="334"/>
                      <a:pt x="344" y="71"/>
                      <a:pt x="344" y="71"/>
                    </a:cubicBez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Freeform 30"/>
              <p:cNvSpPr>
                <a:spLocks/>
              </p:cNvSpPr>
              <p:nvPr/>
            </p:nvSpPr>
            <p:spPr bwMode="auto">
              <a:xfrm>
                <a:off x="2632076" y="3040063"/>
                <a:ext cx="68263" cy="166688"/>
              </a:xfrm>
              <a:custGeom>
                <a:avLst/>
                <a:gdLst/>
                <a:ahLst/>
                <a:cxnLst>
                  <a:cxn ang="0">
                    <a:pos x="20" y="0"/>
                  </a:cxn>
                  <a:cxn ang="0">
                    <a:pos x="0" y="100"/>
                  </a:cxn>
                  <a:cxn ang="0">
                    <a:pos x="23" y="105"/>
                  </a:cxn>
                  <a:cxn ang="0">
                    <a:pos x="43" y="5"/>
                  </a:cxn>
                  <a:cxn ang="0">
                    <a:pos x="20" y="0"/>
                  </a:cxn>
                </a:cxnLst>
                <a:rect l="0" t="0" r="r" b="b"/>
                <a:pathLst>
                  <a:path w="43" h="105">
                    <a:moveTo>
                      <a:pt x="20" y="0"/>
                    </a:moveTo>
                    <a:lnTo>
                      <a:pt x="0" y="100"/>
                    </a:lnTo>
                    <a:lnTo>
                      <a:pt x="23" y="105"/>
                    </a:lnTo>
                    <a:lnTo>
                      <a:pt x="43" y="5"/>
                    </a:lnTo>
                    <a:lnTo>
                      <a:pt x="20" y="0"/>
                    </a:lnTo>
                    <a:close/>
                  </a:path>
                </a:pathLst>
              </a:custGeom>
              <a:solidFill>
                <a:srgbClr val="00338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grpSp>
          <p:nvGrpSpPr>
            <p:cNvPr id="15" name="Group 14"/>
            <p:cNvGrpSpPr/>
            <p:nvPr/>
          </p:nvGrpSpPr>
          <p:grpSpPr>
            <a:xfrm rot="1021105">
              <a:off x="9780287" y="3198421"/>
              <a:ext cx="372039" cy="365274"/>
              <a:chOff x="5119687" y="4246203"/>
              <a:chExt cx="438150" cy="394060"/>
            </a:xfrm>
            <a:solidFill>
              <a:srgbClr val="0091DA"/>
            </a:solidFill>
          </p:grpSpPr>
          <p:sp>
            <p:nvSpPr>
              <p:cNvPr id="34" name="Freeform 34"/>
              <p:cNvSpPr>
                <a:spLocks/>
              </p:cNvSpPr>
              <p:nvPr/>
            </p:nvSpPr>
            <p:spPr bwMode="auto">
              <a:xfrm>
                <a:off x="5195447" y="4246203"/>
                <a:ext cx="268288" cy="336550"/>
              </a:xfrm>
              <a:custGeom>
                <a:avLst/>
                <a:gdLst/>
                <a:ahLst/>
                <a:cxnLst>
                  <a:cxn ang="0">
                    <a:pos x="475" y="398"/>
                  </a:cxn>
                  <a:cxn ang="0">
                    <a:pos x="255" y="596"/>
                  </a:cxn>
                  <a:cxn ang="0">
                    <a:pos x="229" y="596"/>
                  </a:cxn>
                  <a:cxn ang="0">
                    <a:pos x="8" y="398"/>
                  </a:cxn>
                  <a:cxn ang="0">
                    <a:pos x="3" y="376"/>
                  </a:cxn>
                  <a:cxn ang="0">
                    <a:pos x="21" y="364"/>
                  </a:cxn>
                  <a:cxn ang="0">
                    <a:pos x="92" y="364"/>
                  </a:cxn>
                  <a:cxn ang="0">
                    <a:pos x="92" y="19"/>
                  </a:cxn>
                  <a:cxn ang="0">
                    <a:pos x="112" y="0"/>
                  </a:cxn>
                  <a:cxn ang="0">
                    <a:pos x="372" y="0"/>
                  </a:cxn>
                  <a:cxn ang="0">
                    <a:pos x="392" y="19"/>
                  </a:cxn>
                  <a:cxn ang="0">
                    <a:pos x="392" y="364"/>
                  </a:cxn>
                  <a:cxn ang="0">
                    <a:pos x="463" y="364"/>
                  </a:cxn>
                  <a:cxn ang="0">
                    <a:pos x="463" y="364"/>
                  </a:cxn>
                  <a:cxn ang="0">
                    <a:pos x="483" y="383"/>
                  </a:cxn>
                  <a:cxn ang="0">
                    <a:pos x="475" y="398"/>
                  </a:cxn>
                </a:cxnLst>
                <a:rect l="0" t="0" r="r" b="b"/>
                <a:pathLst>
                  <a:path w="483" h="602">
                    <a:moveTo>
                      <a:pt x="475" y="398"/>
                    </a:moveTo>
                    <a:cubicBezTo>
                      <a:pt x="255" y="596"/>
                      <a:pt x="255" y="596"/>
                      <a:pt x="255" y="596"/>
                    </a:cubicBezTo>
                    <a:cubicBezTo>
                      <a:pt x="248" y="602"/>
                      <a:pt x="237" y="602"/>
                      <a:pt x="229" y="596"/>
                    </a:cubicBezTo>
                    <a:cubicBezTo>
                      <a:pt x="8" y="398"/>
                      <a:pt x="8" y="398"/>
                      <a:pt x="8" y="398"/>
                    </a:cubicBezTo>
                    <a:cubicBezTo>
                      <a:pt x="2" y="392"/>
                      <a:pt x="0" y="384"/>
                      <a:pt x="3" y="376"/>
                    </a:cubicBezTo>
                    <a:cubicBezTo>
                      <a:pt x="6" y="369"/>
                      <a:pt x="13" y="364"/>
                      <a:pt x="21" y="364"/>
                    </a:cubicBezTo>
                    <a:cubicBezTo>
                      <a:pt x="92" y="364"/>
                      <a:pt x="92" y="364"/>
                      <a:pt x="92" y="364"/>
                    </a:cubicBezTo>
                    <a:cubicBezTo>
                      <a:pt x="92" y="19"/>
                      <a:pt x="92" y="19"/>
                      <a:pt x="92" y="19"/>
                    </a:cubicBezTo>
                    <a:cubicBezTo>
                      <a:pt x="92" y="8"/>
                      <a:pt x="101" y="0"/>
                      <a:pt x="112" y="0"/>
                    </a:cubicBezTo>
                    <a:cubicBezTo>
                      <a:pt x="372" y="0"/>
                      <a:pt x="372" y="0"/>
                      <a:pt x="372" y="0"/>
                    </a:cubicBezTo>
                    <a:cubicBezTo>
                      <a:pt x="383" y="0"/>
                      <a:pt x="392" y="8"/>
                      <a:pt x="392" y="19"/>
                    </a:cubicBezTo>
                    <a:cubicBezTo>
                      <a:pt x="392" y="364"/>
                      <a:pt x="392" y="364"/>
                      <a:pt x="392" y="364"/>
                    </a:cubicBezTo>
                    <a:cubicBezTo>
                      <a:pt x="463" y="364"/>
                      <a:pt x="463" y="364"/>
                      <a:pt x="463" y="364"/>
                    </a:cubicBezTo>
                    <a:cubicBezTo>
                      <a:pt x="463" y="364"/>
                      <a:pt x="463" y="364"/>
                      <a:pt x="463" y="364"/>
                    </a:cubicBezTo>
                    <a:cubicBezTo>
                      <a:pt x="474" y="364"/>
                      <a:pt x="483" y="372"/>
                      <a:pt x="483" y="383"/>
                    </a:cubicBezTo>
                    <a:cubicBezTo>
                      <a:pt x="483" y="389"/>
                      <a:pt x="480" y="395"/>
                      <a:pt x="475" y="3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Freeform 35"/>
              <p:cNvSpPr>
                <a:spLocks/>
              </p:cNvSpPr>
              <p:nvPr/>
            </p:nvSpPr>
            <p:spPr bwMode="auto">
              <a:xfrm>
                <a:off x="5119687" y="4491038"/>
                <a:ext cx="438150" cy="149225"/>
              </a:xfrm>
              <a:custGeom>
                <a:avLst/>
                <a:gdLst/>
                <a:ahLst/>
                <a:cxnLst>
                  <a:cxn ang="0">
                    <a:pos x="707" y="268"/>
                  </a:cxn>
                  <a:cxn ang="0">
                    <a:pos x="79" y="268"/>
                  </a:cxn>
                  <a:cxn ang="0">
                    <a:pos x="0" y="189"/>
                  </a:cxn>
                  <a:cxn ang="0">
                    <a:pos x="0" y="0"/>
                  </a:cxn>
                  <a:cxn ang="0">
                    <a:pos x="69" y="0"/>
                  </a:cxn>
                  <a:cxn ang="0">
                    <a:pos x="69" y="189"/>
                  </a:cxn>
                  <a:cxn ang="0">
                    <a:pos x="79" y="199"/>
                  </a:cxn>
                  <a:cxn ang="0">
                    <a:pos x="707" y="199"/>
                  </a:cxn>
                  <a:cxn ang="0">
                    <a:pos x="717" y="189"/>
                  </a:cxn>
                  <a:cxn ang="0">
                    <a:pos x="717" y="1"/>
                  </a:cxn>
                  <a:cxn ang="0">
                    <a:pos x="786" y="1"/>
                  </a:cxn>
                  <a:cxn ang="0">
                    <a:pos x="786" y="189"/>
                  </a:cxn>
                  <a:cxn ang="0">
                    <a:pos x="707" y="268"/>
                  </a:cxn>
                </a:cxnLst>
                <a:rect l="0" t="0" r="r" b="b"/>
                <a:pathLst>
                  <a:path w="786" h="268">
                    <a:moveTo>
                      <a:pt x="707" y="268"/>
                    </a:moveTo>
                    <a:cubicBezTo>
                      <a:pt x="79" y="268"/>
                      <a:pt x="79" y="268"/>
                      <a:pt x="79" y="268"/>
                    </a:cubicBezTo>
                    <a:cubicBezTo>
                      <a:pt x="36" y="268"/>
                      <a:pt x="0" y="233"/>
                      <a:pt x="0" y="189"/>
                    </a:cubicBezTo>
                    <a:cubicBezTo>
                      <a:pt x="0" y="0"/>
                      <a:pt x="0" y="0"/>
                      <a:pt x="0" y="0"/>
                    </a:cubicBezTo>
                    <a:cubicBezTo>
                      <a:pt x="69" y="0"/>
                      <a:pt x="69" y="0"/>
                      <a:pt x="69" y="0"/>
                    </a:cubicBezTo>
                    <a:cubicBezTo>
                      <a:pt x="69" y="189"/>
                      <a:pt x="69" y="189"/>
                      <a:pt x="69" y="189"/>
                    </a:cubicBezTo>
                    <a:cubicBezTo>
                      <a:pt x="69" y="195"/>
                      <a:pt x="74" y="199"/>
                      <a:pt x="79" y="199"/>
                    </a:cubicBezTo>
                    <a:cubicBezTo>
                      <a:pt x="707" y="199"/>
                      <a:pt x="707" y="199"/>
                      <a:pt x="707" y="199"/>
                    </a:cubicBezTo>
                    <a:cubicBezTo>
                      <a:pt x="713" y="199"/>
                      <a:pt x="717" y="195"/>
                      <a:pt x="717" y="189"/>
                    </a:cubicBezTo>
                    <a:cubicBezTo>
                      <a:pt x="717" y="1"/>
                      <a:pt x="717" y="1"/>
                      <a:pt x="717" y="1"/>
                    </a:cubicBezTo>
                    <a:cubicBezTo>
                      <a:pt x="786" y="1"/>
                      <a:pt x="786" y="1"/>
                      <a:pt x="786" y="1"/>
                    </a:cubicBezTo>
                    <a:cubicBezTo>
                      <a:pt x="786" y="189"/>
                      <a:pt x="786" y="189"/>
                      <a:pt x="786" y="189"/>
                    </a:cubicBezTo>
                    <a:cubicBezTo>
                      <a:pt x="786" y="233"/>
                      <a:pt x="751" y="268"/>
                      <a:pt x="707" y="2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6" name="Freeform 12"/>
            <p:cNvSpPr>
              <a:spLocks noEditPoints="1"/>
            </p:cNvSpPr>
            <p:nvPr/>
          </p:nvSpPr>
          <p:spPr bwMode="auto">
            <a:xfrm>
              <a:off x="9853545" y="4395469"/>
              <a:ext cx="817563" cy="1125538"/>
            </a:xfrm>
            <a:custGeom>
              <a:avLst/>
              <a:gdLst/>
              <a:ahLst/>
              <a:cxnLst>
                <a:cxn ang="0">
                  <a:pos x="1415" y="331"/>
                </a:cxn>
                <a:cxn ang="0">
                  <a:pos x="1014" y="143"/>
                </a:cxn>
                <a:cxn ang="0">
                  <a:pos x="498" y="124"/>
                </a:cxn>
                <a:cxn ang="0">
                  <a:pos x="49" y="1616"/>
                </a:cxn>
                <a:cxn ang="0">
                  <a:pos x="476" y="1942"/>
                </a:cxn>
                <a:cxn ang="0">
                  <a:pos x="921" y="1979"/>
                </a:cxn>
                <a:cxn ang="0">
                  <a:pos x="1007" y="1904"/>
                </a:cxn>
                <a:cxn ang="0">
                  <a:pos x="1456" y="412"/>
                </a:cxn>
                <a:cxn ang="0">
                  <a:pos x="1415" y="331"/>
                </a:cxn>
                <a:cxn ang="0">
                  <a:pos x="886" y="172"/>
                </a:cxn>
                <a:cxn ang="0">
                  <a:pos x="1105" y="238"/>
                </a:cxn>
                <a:cxn ang="0">
                  <a:pos x="1113" y="254"/>
                </a:cxn>
                <a:cxn ang="0">
                  <a:pos x="1098" y="263"/>
                </a:cxn>
                <a:cxn ang="0">
                  <a:pos x="878" y="196"/>
                </a:cxn>
                <a:cxn ang="0">
                  <a:pos x="871" y="181"/>
                </a:cxn>
                <a:cxn ang="0">
                  <a:pos x="886" y="172"/>
                </a:cxn>
                <a:cxn ang="0">
                  <a:pos x="378" y="1766"/>
                </a:cxn>
                <a:cxn ang="0">
                  <a:pos x="220" y="1719"/>
                </a:cxn>
                <a:cxn ang="0">
                  <a:pos x="209" y="1699"/>
                </a:cxn>
                <a:cxn ang="0">
                  <a:pos x="229" y="1688"/>
                </a:cxn>
                <a:cxn ang="0">
                  <a:pos x="387" y="1736"/>
                </a:cxn>
                <a:cxn ang="0">
                  <a:pos x="398" y="1756"/>
                </a:cxn>
                <a:cxn ang="0">
                  <a:pos x="378" y="1766"/>
                </a:cxn>
                <a:cxn ang="0">
                  <a:pos x="598" y="1833"/>
                </a:cxn>
                <a:cxn ang="0">
                  <a:pos x="440" y="1785"/>
                </a:cxn>
                <a:cxn ang="0">
                  <a:pos x="429" y="1765"/>
                </a:cxn>
                <a:cxn ang="0">
                  <a:pos x="449" y="1755"/>
                </a:cxn>
                <a:cxn ang="0">
                  <a:pos x="607" y="1802"/>
                </a:cxn>
                <a:cxn ang="0">
                  <a:pos x="618" y="1822"/>
                </a:cxn>
                <a:cxn ang="0">
                  <a:pos x="598" y="1833"/>
                </a:cxn>
                <a:cxn ang="0">
                  <a:pos x="815" y="1898"/>
                </a:cxn>
                <a:cxn ang="0">
                  <a:pos x="657" y="1851"/>
                </a:cxn>
                <a:cxn ang="0">
                  <a:pos x="646" y="1831"/>
                </a:cxn>
                <a:cxn ang="0">
                  <a:pos x="667" y="1820"/>
                </a:cxn>
                <a:cxn ang="0">
                  <a:pos x="825" y="1868"/>
                </a:cxn>
                <a:cxn ang="0">
                  <a:pos x="836" y="1887"/>
                </a:cxn>
                <a:cxn ang="0">
                  <a:pos x="815" y="1898"/>
                </a:cxn>
                <a:cxn ang="0">
                  <a:pos x="949" y="1847"/>
                </a:cxn>
                <a:cxn ang="0">
                  <a:pos x="128" y="1601"/>
                </a:cxn>
                <a:cxn ang="0">
                  <a:pos x="558" y="174"/>
                </a:cxn>
                <a:cxn ang="0">
                  <a:pos x="1378" y="421"/>
                </a:cxn>
                <a:cxn ang="0">
                  <a:pos x="949" y="1847"/>
                </a:cxn>
              </a:cxnLst>
              <a:rect l="0" t="0" r="r" b="b"/>
              <a:pathLst>
                <a:path w="1464" h="2016">
                  <a:moveTo>
                    <a:pt x="1415" y="331"/>
                  </a:moveTo>
                  <a:cubicBezTo>
                    <a:pt x="1368" y="286"/>
                    <a:pt x="1261" y="217"/>
                    <a:pt x="1014" y="143"/>
                  </a:cubicBezTo>
                  <a:cubicBezTo>
                    <a:pt x="541" y="0"/>
                    <a:pt x="499" y="119"/>
                    <a:pt x="498" y="124"/>
                  </a:cubicBezTo>
                  <a:cubicBezTo>
                    <a:pt x="49" y="1616"/>
                    <a:pt x="49" y="1616"/>
                    <a:pt x="49" y="1616"/>
                  </a:cubicBezTo>
                  <a:cubicBezTo>
                    <a:pt x="47" y="1624"/>
                    <a:pt x="0" y="1798"/>
                    <a:pt x="476" y="1942"/>
                  </a:cubicBezTo>
                  <a:cubicBezTo>
                    <a:pt x="724" y="2016"/>
                    <a:pt x="855" y="2003"/>
                    <a:pt x="921" y="1979"/>
                  </a:cubicBezTo>
                  <a:cubicBezTo>
                    <a:pt x="989" y="1954"/>
                    <a:pt x="1004" y="1913"/>
                    <a:pt x="1007" y="1904"/>
                  </a:cubicBezTo>
                  <a:cubicBezTo>
                    <a:pt x="1456" y="412"/>
                    <a:pt x="1456" y="412"/>
                    <a:pt x="1456" y="412"/>
                  </a:cubicBezTo>
                  <a:cubicBezTo>
                    <a:pt x="1457" y="409"/>
                    <a:pt x="1464" y="379"/>
                    <a:pt x="1415" y="331"/>
                  </a:cubicBezTo>
                  <a:close/>
                  <a:moveTo>
                    <a:pt x="886" y="172"/>
                  </a:moveTo>
                  <a:cubicBezTo>
                    <a:pt x="1105" y="238"/>
                    <a:pt x="1105" y="238"/>
                    <a:pt x="1105" y="238"/>
                  </a:cubicBezTo>
                  <a:cubicBezTo>
                    <a:pt x="1111" y="240"/>
                    <a:pt x="1115" y="247"/>
                    <a:pt x="1113" y="254"/>
                  </a:cubicBezTo>
                  <a:cubicBezTo>
                    <a:pt x="1111" y="260"/>
                    <a:pt x="1104" y="264"/>
                    <a:pt x="1098" y="263"/>
                  </a:cubicBezTo>
                  <a:cubicBezTo>
                    <a:pt x="878" y="196"/>
                    <a:pt x="878" y="196"/>
                    <a:pt x="878" y="196"/>
                  </a:cubicBezTo>
                  <a:cubicBezTo>
                    <a:pt x="872" y="195"/>
                    <a:pt x="869" y="188"/>
                    <a:pt x="871" y="181"/>
                  </a:cubicBezTo>
                  <a:cubicBezTo>
                    <a:pt x="873" y="174"/>
                    <a:pt x="880" y="170"/>
                    <a:pt x="886" y="172"/>
                  </a:cubicBezTo>
                  <a:close/>
                  <a:moveTo>
                    <a:pt x="378" y="1766"/>
                  </a:moveTo>
                  <a:cubicBezTo>
                    <a:pt x="220" y="1719"/>
                    <a:pt x="220" y="1719"/>
                    <a:pt x="220" y="1719"/>
                  </a:cubicBezTo>
                  <a:cubicBezTo>
                    <a:pt x="211" y="1716"/>
                    <a:pt x="206" y="1707"/>
                    <a:pt x="209" y="1699"/>
                  </a:cubicBezTo>
                  <a:cubicBezTo>
                    <a:pt x="211" y="1690"/>
                    <a:pt x="220" y="1686"/>
                    <a:pt x="229" y="1688"/>
                  </a:cubicBezTo>
                  <a:cubicBezTo>
                    <a:pt x="387" y="1736"/>
                    <a:pt x="387" y="1736"/>
                    <a:pt x="387" y="1736"/>
                  </a:cubicBezTo>
                  <a:cubicBezTo>
                    <a:pt x="395" y="1739"/>
                    <a:pt x="400" y="1747"/>
                    <a:pt x="398" y="1756"/>
                  </a:cubicBezTo>
                  <a:cubicBezTo>
                    <a:pt x="395" y="1764"/>
                    <a:pt x="386" y="1769"/>
                    <a:pt x="378" y="1766"/>
                  </a:cubicBezTo>
                  <a:close/>
                  <a:moveTo>
                    <a:pt x="598" y="1833"/>
                  </a:moveTo>
                  <a:cubicBezTo>
                    <a:pt x="440" y="1785"/>
                    <a:pt x="440" y="1785"/>
                    <a:pt x="440" y="1785"/>
                  </a:cubicBezTo>
                  <a:cubicBezTo>
                    <a:pt x="432" y="1783"/>
                    <a:pt x="427" y="1774"/>
                    <a:pt x="429" y="1765"/>
                  </a:cubicBezTo>
                  <a:cubicBezTo>
                    <a:pt x="432" y="1757"/>
                    <a:pt x="441" y="1752"/>
                    <a:pt x="449" y="1755"/>
                  </a:cubicBezTo>
                  <a:cubicBezTo>
                    <a:pt x="607" y="1802"/>
                    <a:pt x="607" y="1802"/>
                    <a:pt x="607" y="1802"/>
                  </a:cubicBezTo>
                  <a:cubicBezTo>
                    <a:pt x="616" y="1805"/>
                    <a:pt x="621" y="1814"/>
                    <a:pt x="618" y="1822"/>
                  </a:cubicBezTo>
                  <a:cubicBezTo>
                    <a:pt x="616" y="1831"/>
                    <a:pt x="607" y="1835"/>
                    <a:pt x="598" y="1833"/>
                  </a:cubicBezTo>
                  <a:close/>
                  <a:moveTo>
                    <a:pt x="815" y="1898"/>
                  </a:moveTo>
                  <a:cubicBezTo>
                    <a:pt x="657" y="1851"/>
                    <a:pt x="657" y="1851"/>
                    <a:pt x="657" y="1851"/>
                  </a:cubicBezTo>
                  <a:cubicBezTo>
                    <a:pt x="649" y="1848"/>
                    <a:pt x="644" y="1839"/>
                    <a:pt x="646" y="1831"/>
                  </a:cubicBezTo>
                  <a:cubicBezTo>
                    <a:pt x="649" y="1822"/>
                    <a:pt x="658" y="1817"/>
                    <a:pt x="667" y="1820"/>
                  </a:cubicBezTo>
                  <a:cubicBezTo>
                    <a:pt x="825" y="1868"/>
                    <a:pt x="825" y="1868"/>
                    <a:pt x="825" y="1868"/>
                  </a:cubicBezTo>
                  <a:cubicBezTo>
                    <a:pt x="833" y="1870"/>
                    <a:pt x="838" y="1879"/>
                    <a:pt x="836" y="1887"/>
                  </a:cubicBezTo>
                  <a:cubicBezTo>
                    <a:pt x="833" y="1896"/>
                    <a:pt x="824" y="1901"/>
                    <a:pt x="815" y="1898"/>
                  </a:cubicBezTo>
                  <a:close/>
                  <a:moveTo>
                    <a:pt x="949" y="1847"/>
                  </a:moveTo>
                  <a:cubicBezTo>
                    <a:pt x="128" y="1601"/>
                    <a:pt x="128" y="1601"/>
                    <a:pt x="128" y="1601"/>
                  </a:cubicBezTo>
                  <a:cubicBezTo>
                    <a:pt x="558" y="174"/>
                    <a:pt x="558" y="174"/>
                    <a:pt x="558" y="174"/>
                  </a:cubicBezTo>
                  <a:cubicBezTo>
                    <a:pt x="1378" y="421"/>
                    <a:pt x="1378" y="421"/>
                    <a:pt x="1378" y="421"/>
                  </a:cubicBezTo>
                  <a:lnTo>
                    <a:pt x="949" y="1847"/>
                  </a:lnTo>
                  <a:close/>
                </a:path>
              </a:pathLst>
            </a:custGeom>
            <a:solidFill>
              <a:srgbClr val="0091DA"/>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7" name="Freeform 9"/>
            <p:cNvSpPr>
              <a:spLocks noEditPoints="1"/>
            </p:cNvSpPr>
            <p:nvPr/>
          </p:nvSpPr>
          <p:spPr bwMode="auto">
            <a:xfrm>
              <a:off x="10153583" y="2673032"/>
              <a:ext cx="1282700" cy="1042988"/>
            </a:xfrm>
            <a:custGeom>
              <a:avLst/>
              <a:gdLst/>
              <a:ahLst/>
              <a:cxnLst>
                <a:cxn ang="0">
                  <a:pos x="440" y="1864"/>
                </a:cxn>
                <a:cxn ang="0">
                  <a:pos x="2277" y="1243"/>
                </a:cxn>
                <a:cxn ang="0">
                  <a:pos x="2294" y="1210"/>
                </a:cxn>
                <a:cxn ang="0">
                  <a:pos x="1892" y="21"/>
                </a:cxn>
                <a:cxn ang="0">
                  <a:pos x="1859" y="5"/>
                </a:cxn>
                <a:cxn ang="0">
                  <a:pos x="21" y="627"/>
                </a:cxn>
                <a:cxn ang="0">
                  <a:pos x="5" y="659"/>
                </a:cxn>
                <a:cxn ang="0">
                  <a:pos x="407" y="1848"/>
                </a:cxn>
                <a:cxn ang="0">
                  <a:pos x="440" y="1864"/>
                </a:cxn>
                <a:cxn ang="0">
                  <a:pos x="98" y="695"/>
                </a:cxn>
                <a:cxn ang="0">
                  <a:pos x="796" y="459"/>
                </a:cxn>
                <a:cxn ang="0">
                  <a:pos x="1822" y="112"/>
                </a:cxn>
                <a:cxn ang="0">
                  <a:pos x="2185" y="1183"/>
                </a:cxn>
                <a:cxn ang="0">
                  <a:pos x="1566" y="1393"/>
                </a:cxn>
                <a:cxn ang="0">
                  <a:pos x="461" y="1767"/>
                </a:cxn>
                <a:cxn ang="0">
                  <a:pos x="98" y="695"/>
                </a:cxn>
              </a:cxnLst>
              <a:rect l="0" t="0" r="r" b="b"/>
              <a:pathLst>
                <a:path w="2298" h="1869">
                  <a:moveTo>
                    <a:pt x="440" y="1864"/>
                  </a:moveTo>
                  <a:cubicBezTo>
                    <a:pt x="2277" y="1243"/>
                    <a:pt x="2277" y="1243"/>
                    <a:pt x="2277" y="1243"/>
                  </a:cubicBezTo>
                  <a:cubicBezTo>
                    <a:pt x="2291" y="1238"/>
                    <a:pt x="2298" y="1223"/>
                    <a:pt x="2294" y="1210"/>
                  </a:cubicBezTo>
                  <a:cubicBezTo>
                    <a:pt x="1892" y="21"/>
                    <a:pt x="1892" y="21"/>
                    <a:pt x="1892" y="21"/>
                  </a:cubicBezTo>
                  <a:cubicBezTo>
                    <a:pt x="1887" y="8"/>
                    <a:pt x="1872" y="0"/>
                    <a:pt x="1859" y="5"/>
                  </a:cubicBezTo>
                  <a:cubicBezTo>
                    <a:pt x="21" y="627"/>
                    <a:pt x="21" y="627"/>
                    <a:pt x="21" y="627"/>
                  </a:cubicBezTo>
                  <a:cubicBezTo>
                    <a:pt x="8" y="631"/>
                    <a:pt x="0" y="646"/>
                    <a:pt x="5" y="659"/>
                  </a:cubicBezTo>
                  <a:cubicBezTo>
                    <a:pt x="407" y="1848"/>
                    <a:pt x="407" y="1848"/>
                    <a:pt x="407" y="1848"/>
                  </a:cubicBezTo>
                  <a:cubicBezTo>
                    <a:pt x="412" y="1862"/>
                    <a:pt x="426" y="1869"/>
                    <a:pt x="440" y="1864"/>
                  </a:cubicBezTo>
                  <a:close/>
                  <a:moveTo>
                    <a:pt x="98" y="695"/>
                  </a:moveTo>
                  <a:cubicBezTo>
                    <a:pt x="796" y="459"/>
                    <a:pt x="796" y="459"/>
                    <a:pt x="796" y="459"/>
                  </a:cubicBezTo>
                  <a:cubicBezTo>
                    <a:pt x="1822" y="112"/>
                    <a:pt x="1822" y="112"/>
                    <a:pt x="1822" y="112"/>
                  </a:cubicBezTo>
                  <a:cubicBezTo>
                    <a:pt x="2185" y="1183"/>
                    <a:pt x="2185" y="1183"/>
                    <a:pt x="2185" y="1183"/>
                  </a:cubicBezTo>
                  <a:cubicBezTo>
                    <a:pt x="1566" y="1393"/>
                    <a:pt x="1566" y="1393"/>
                    <a:pt x="1566" y="1393"/>
                  </a:cubicBezTo>
                  <a:cubicBezTo>
                    <a:pt x="461" y="1767"/>
                    <a:pt x="461" y="1767"/>
                    <a:pt x="461" y="1767"/>
                  </a:cubicBezTo>
                  <a:lnTo>
                    <a:pt x="98" y="695"/>
                  </a:lnTo>
                  <a:close/>
                </a:path>
              </a:pathLst>
            </a:custGeom>
            <a:solidFill>
              <a:srgbClr val="8E258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8" name="Freeform 10"/>
            <p:cNvSpPr>
              <a:spLocks noEditPoints="1"/>
            </p:cNvSpPr>
            <p:nvPr/>
          </p:nvSpPr>
          <p:spPr bwMode="auto">
            <a:xfrm>
              <a:off x="10391708" y="3385819"/>
              <a:ext cx="1335088" cy="906463"/>
            </a:xfrm>
            <a:custGeom>
              <a:avLst/>
              <a:gdLst/>
              <a:ahLst/>
              <a:cxnLst>
                <a:cxn ang="0">
                  <a:pos x="1869" y="2"/>
                </a:cxn>
                <a:cxn ang="0">
                  <a:pos x="89" y="1570"/>
                </a:cxn>
                <a:cxn ang="0">
                  <a:pos x="134" y="1624"/>
                </a:cxn>
                <a:cxn ang="0">
                  <a:pos x="2390" y="856"/>
                </a:cxn>
                <a:cxn ang="0">
                  <a:pos x="97" y="1583"/>
                </a:cxn>
                <a:cxn ang="0">
                  <a:pos x="107" y="1586"/>
                </a:cxn>
                <a:cxn ang="0">
                  <a:pos x="1790" y="252"/>
                </a:cxn>
                <a:cxn ang="0">
                  <a:pos x="1745" y="174"/>
                </a:cxn>
                <a:cxn ang="0">
                  <a:pos x="1534" y="261"/>
                </a:cxn>
                <a:cxn ang="0">
                  <a:pos x="1495" y="185"/>
                </a:cxn>
                <a:cxn ang="0">
                  <a:pos x="1548" y="333"/>
                </a:cxn>
                <a:cxn ang="0">
                  <a:pos x="1467" y="458"/>
                </a:cxn>
                <a:cxn ang="0">
                  <a:pos x="1326" y="409"/>
                </a:cxn>
                <a:cxn ang="0">
                  <a:pos x="1245" y="550"/>
                </a:cxn>
                <a:cxn ang="0">
                  <a:pos x="1262" y="264"/>
                </a:cxn>
                <a:cxn ang="0">
                  <a:pos x="1343" y="500"/>
                </a:cxn>
                <a:cxn ang="0">
                  <a:pos x="1243" y="270"/>
                </a:cxn>
                <a:cxn ang="0">
                  <a:pos x="1147" y="668"/>
                </a:cxn>
                <a:cxn ang="0">
                  <a:pos x="1089" y="505"/>
                </a:cxn>
                <a:cxn ang="0">
                  <a:pos x="1158" y="388"/>
                </a:cxn>
                <a:cxn ang="0">
                  <a:pos x="1127" y="309"/>
                </a:cxn>
                <a:cxn ang="0">
                  <a:pos x="940" y="462"/>
                </a:cxn>
                <a:cxn ang="0">
                  <a:pos x="1069" y="512"/>
                </a:cxn>
                <a:cxn ang="0">
                  <a:pos x="1127" y="675"/>
                </a:cxn>
                <a:cxn ang="0">
                  <a:pos x="817" y="488"/>
                </a:cxn>
                <a:cxn ang="0">
                  <a:pos x="821" y="502"/>
                </a:cxn>
                <a:cxn ang="0">
                  <a:pos x="871" y="676"/>
                </a:cxn>
                <a:cxn ang="0">
                  <a:pos x="779" y="427"/>
                </a:cxn>
                <a:cxn ang="0">
                  <a:pos x="822" y="579"/>
                </a:cxn>
                <a:cxn ang="0">
                  <a:pos x="743" y="703"/>
                </a:cxn>
                <a:cxn ang="0">
                  <a:pos x="851" y="683"/>
                </a:cxn>
                <a:cxn ang="0">
                  <a:pos x="583" y="582"/>
                </a:cxn>
                <a:cxn ang="0">
                  <a:pos x="723" y="710"/>
                </a:cxn>
                <a:cxn ang="0">
                  <a:pos x="561" y="575"/>
                </a:cxn>
                <a:cxn ang="0">
                  <a:pos x="464" y="623"/>
                </a:cxn>
                <a:cxn ang="0">
                  <a:pos x="332" y="578"/>
                </a:cxn>
                <a:cxn ang="0">
                  <a:pos x="216" y="617"/>
                </a:cxn>
                <a:cxn ang="0">
                  <a:pos x="326" y="669"/>
                </a:cxn>
                <a:cxn ang="0">
                  <a:pos x="248" y="887"/>
                </a:cxn>
                <a:cxn ang="0">
                  <a:pos x="351" y="835"/>
                </a:cxn>
                <a:cxn ang="0">
                  <a:pos x="492" y="889"/>
                </a:cxn>
                <a:cxn ang="0">
                  <a:pos x="619" y="846"/>
                </a:cxn>
                <a:cxn ang="0">
                  <a:pos x="495" y="787"/>
                </a:cxn>
                <a:cxn ang="0">
                  <a:pos x="746" y="803"/>
                </a:cxn>
                <a:cxn ang="0">
                  <a:pos x="1595" y="987"/>
                </a:cxn>
                <a:cxn ang="0">
                  <a:pos x="734" y="935"/>
                </a:cxn>
                <a:cxn ang="0">
                  <a:pos x="1465" y="666"/>
                </a:cxn>
                <a:cxn ang="0">
                  <a:pos x="1401" y="582"/>
                </a:cxn>
                <a:cxn ang="0">
                  <a:pos x="1555" y="347"/>
                </a:cxn>
                <a:cxn ang="0">
                  <a:pos x="1598" y="430"/>
                </a:cxn>
                <a:cxn ang="0">
                  <a:pos x="1610" y="409"/>
                </a:cxn>
                <a:cxn ang="0">
                  <a:pos x="1655" y="496"/>
                </a:cxn>
                <a:cxn ang="0">
                  <a:pos x="1782" y="453"/>
                </a:cxn>
                <a:cxn ang="0">
                  <a:pos x="2382" y="817"/>
                </a:cxn>
                <a:cxn ang="0">
                  <a:pos x="2387" y="812"/>
                </a:cxn>
              </a:cxnLst>
              <a:rect l="0" t="0" r="r" b="b"/>
              <a:pathLst>
                <a:path w="2392" h="1624">
                  <a:moveTo>
                    <a:pt x="2389" y="791"/>
                  </a:moveTo>
                  <a:cubicBezTo>
                    <a:pt x="1899" y="8"/>
                    <a:pt x="1899" y="8"/>
                    <a:pt x="1899" y="8"/>
                  </a:cubicBezTo>
                  <a:cubicBezTo>
                    <a:pt x="1898" y="6"/>
                    <a:pt x="1896" y="4"/>
                    <a:pt x="1894" y="3"/>
                  </a:cubicBezTo>
                  <a:cubicBezTo>
                    <a:pt x="1892" y="2"/>
                    <a:pt x="1890" y="1"/>
                    <a:pt x="1887" y="1"/>
                  </a:cubicBezTo>
                  <a:cubicBezTo>
                    <a:pt x="1884" y="0"/>
                    <a:pt x="1881" y="0"/>
                    <a:pt x="1878" y="0"/>
                  </a:cubicBezTo>
                  <a:cubicBezTo>
                    <a:pt x="1875" y="0"/>
                    <a:pt x="1872" y="1"/>
                    <a:pt x="1869" y="2"/>
                  </a:cubicBezTo>
                  <a:cubicBezTo>
                    <a:pt x="20" y="627"/>
                    <a:pt x="20" y="627"/>
                    <a:pt x="20" y="627"/>
                  </a:cubicBezTo>
                  <a:cubicBezTo>
                    <a:pt x="17" y="628"/>
                    <a:pt x="14" y="629"/>
                    <a:pt x="12" y="631"/>
                  </a:cubicBezTo>
                  <a:cubicBezTo>
                    <a:pt x="9" y="633"/>
                    <a:pt x="7" y="635"/>
                    <a:pt x="5" y="637"/>
                  </a:cubicBezTo>
                  <a:cubicBezTo>
                    <a:pt x="4" y="639"/>
                    <a:pt x="2" y="641"/>
                    <a:pt x="1" y="643"/>
                  </a:cubicBezTo>
                  <a:cubicBezTo>
                    <a:pt x="0" y="645"/>
                    <a:pt x="0" y="647"/>
                    <a:pt x="0" y="649"/>
                  </a:cubicBezTo>
                  <a:cubicBezTo>
                    <a:pt x="89" y="1570"/>
                    <a:pt x="89" y="1570"/>
                    <a:pt x="89" y="1570"/>
                  </a:cubicBezTo>
                  <a:cubicBezTo>
                    <a:pt x="89" y="1573"/>
                    <a:pt x="90" y="1576"/>
                    <a:pt x="92" y="1578"/>
                  </a:cubicBezTo>
                  <a:cubicBezTo>
                    <a:pt x="92" y="1579"/>
                    <a:pt x="93" y="1579"/>
                    <a:pt x="93" y="1579"/>
                  </a:cubicBezTo>
                  <a:cubicBezTo>
                    <a:pt x="93" y="1579"/>
                    <a:pt x="93" y="1579"/>
                    <a:pt x="93" y="1579"/>
                  </a:cubicBezTo>
                  <a:cubicBezTo>
                    <a:pt x="103" y="1592"/>
                    <a:pt x="113" y="1605"/>
                    <a:pt x="123" y="1617"/>
                  </a:cubicBezTo>
                  <a:cubicBezTo>
                    <a:pt x="124" y="1619"/>
                    <a:pt x="126" y="1620"/>
                    <a:pt x="128" y="1621"/>
                  </a:cubicBezTo>
                  <a:cubicBezTo>
                    <a:pt x="129" y="1623"/>
                    <a:pt x="131" y="1623"/>
                    <a:pt x="134" y="1624"/>
                  </a:cubicBezTo>
                  <a:cubicBezTo>
                    <a:pt x="136" y="1624"/>
                    <a:pt x="138" y="1624"/>
                    <a:pt x="140" y="1624"/>
                  </a:cubicBezTo>
                  <a:cubicBezTo>
                    <a:pt x="143" y="1624"/>
                    <a:pt x="145" y="1624"/>
                    <a:pt x="148" y="1623"/>
                  </a:cubicBezTo>
                  <a:cubicBezTo>
                    <a:pt x="2374" y="869"/>
                    <a:pt x="2374" y="869"/>
                    <a:pt x="2374" y="869"/>
                  </a:cubicBezTo>
                  <a:cubicBezTo>
                    <a:pt x="2377" y="868"/>
                    <a:pt x="2379" y="867"/>
                    <a:pt x="2381" y="866"/>
                  </a:cubicBezTo>
                  <a:cubicBezTo>
                    <a:pt x="2383" y="864"/>
                    <a:pt x="2385" y="863"/>
                    <a:pt x="2387" y="861"/>
                  </a:cubicBezTo>
                  <a:cubicBezTo>
                    <a:pt x="2388" y="859"/>
                    <a:pt x="2389" y="858"/>
                    <a:pt x="2390" y="856"/>
                  </a:cubicBezTo>
                  <a:cubicBezTo>
                    <a:pt x="2391" y="854"/>
                    <a:pt x="2391" y="852"/>
                    <a:pt x="2391" y="850"/>
                  </a:cubicBezTo>
                  <a:cubicBezTo>
                    <a:pt x="2391" y="833"/>
                    <a:pt x="2392" y="817"/>
                    <a:pt x="2392" y="801"/>
                  </a:cubicBezTo>
                  <a:cubicBezTo>
                    <a:pt x="2392" y="801"/>
                    <a:pt x="2392" y="801"/>
                    <a:pt x="2392" y="801"/>
                  </a:cubicBezTo>
                  <a:cubicBezTo>
                    <a:pt x="2392" y="801"/>
                    <a:pt x="2392" y="800"/>
                    <a:pt x="2392" y="800"/>
                  </a:cubicBezTo>
                  <a:cubicBezTo>
                    <a:pt x="2392" y="797"/>
                    <a:pt x="2391" y="794"/>
                    <a:pt x="2389" y="791"/>
                  </a:cubicBezTo>
                  <a:close/>
                  <a:moveTo>
                    <a:pt x="97" y="1583"/>
                  </a:moveTo>
                  <a:cubicBezTo>
                    <a:pt x="97" y="1583"/>
                    <a:pt x="97" y="1583"/>
                    <a:pt x="97" y="1583"/>
                  </a:cubicBezTo>
                  <a:cubicBezTo>
                    <a:pt x="97" y="1583"/>
                    <a:pt x="98" y="1583"/>
                    <a:pt x="98" y="1583"/>
                  </a:cubicBezTo>
                  <a:cubicBezTo>
                    <a:pt x="98" y="1583"/>
                    <a:pt x="97" y="1583"/>
                    <a:pt x="97" y="1583"/>
                  </a:cubicBezTo>
                  <a:close/>
                  <a:moveTo>
                    <a:pt x="103" y="1585"/>
                  </a:moveTo>
                  <a:cubicBezTo>
                    <a:pt x="103" y="1585"/>
                    <a:pt x="103" y="1585"/>
                    <a:pt x="103" y="1585"/>
                  </a:cubicBezTo>
                  <a:cubicBezTo>
                    <a:pt x="104" y="1586"/>
                    <a:pt x="106" y="1586"/>
                    <a:pt x="107" y="1586"/>
                  </a:cubicBezTo>
                  <a:cubicBezTo>
                    <a:pt x="106" y="1586"/>
                    <a:pt x="105" y="1586"/>
                    <a:pt x="103" y="1585"/>
                  </a:cubicBezTo>
                  <a:close/>
                  <a:moveTo>
                    <a:pt x="110" y="1586"/>
                  </a:moveTo>
                  <a:cubicBezTo>
                    <a:pt x="110" y="1586"/>
                    <a:pt x="110" y="1586"/>
                    <a:pt x="110" y="1586"/>
                  </a:cubicBezTo>
                  <a:cubicBezTo>
                    <a:pt x="111" y="1586"/>
                    <a:pt x="111" y="1586"/>
                    <a:pt x="111" y="1586"/>
                  </a:cubicBezTo>
                  <a:cubicBezTo>
                    <a:pt x="111" y="1586"/>
                    <a:pt x="111" y="1586"/>
                    <a:pt x="110" y="1586"/>
                  </a:cubicBezTo>
                  <a:close/>
                  <a:moveTo>
                    <a:pt x="1790" y="252"/>
                  </a:moveTo>
                  <a:cubicBezTo>
                    <a:pt x="1689" y="286"/>
                    <a:pt x="1689" y="286"/>
                    <a:pt x="1689" y="286"/>
                  </a:cubicBezTo>
                  <a:cubicBezTo>
                    <a:pt x="1653" y="221"/>
                    <a:pt x="1653" y="221"/>
                    <a:pt x="1653" y="221"/>
                  </a:cubicBezTo>
                  <a:cubicBezTo>
                    <a:pt x="1752" y="187"/>
                    <a:pt x="1752" y="187"/>
                    <a:pt x="1752" y="187"/>
                  </a:cubicBezTo>
                  <a:lnTo>
                    <a:pt x="1790" y="252"/>
                  </a:lnTo>
                  <a:close/>
                  <a:moveTo>
                    <a:pt x="1708" y="113"/>
                  </a:moveTo>
                  <a:cubicBezTo>
                    <a:pt x="1745" y="174"/>
                    <a:pt x="1745" y="174"/>
                    <a:pt x="1745" y="174"/>
                  </a:cubicBezTo>
                  <a:cubicBezTo>
                    <a:pt x="1645" y="208"/>
                    <a:pt x="1645" y="208"/>
                    <a:pt x="1645" y="208"/>
                  </a:cubicBezTo>
                  <a:cubicBezTo>
                    <a:pt x="1611" y="146"/>
                    <a:pt x="1611" y="146"/>
                    <a:pt x="1611" y="146"/>
                  </a:cubicBezTo>
                  <a:lnTo>
                    <a:pt x="1708" y="113"/>
                  </a:lnTo>
                  <a:close/>
                  <a:moveTo>
                    <a:pt x="1669" y="292"/>
                  </a:moveTo>
                  <a:cubicBezTo>
                    <a:pt x="1568" y="327"/>
                    <a:pt x="1568" y="327"/>
                    <a:pt x="1568" y="327"/>
                  </a:cubicBezTo>
                  <a:cubicBezTo>
                    <a:pt x="1534" y="261"/>
                    <a:pt x="1534" y="261"/>
                    <a:pt x="1534" y="261"/>
                  </a:cubicBezTo>
                  <a:cubicBezTo>
                    <a:pt x="1633" y="227"/>
                    <a:pt x="1633" y="227"/>
                    <a:pt x="1633" y="227"/>
                  </a:cubicBezTo>
                  <a:lnTo>
                    <a:pt x="1669" y="292"/>
                  </a:lnTo>
                  <a:close/>
                  <a:moveTo>
                    <a:pt x="1592" y="152"/>
                  </a:moveTo>
                  <a:cubicBezTo>
                    <a:pt x="1626" y="214"/>
                    <a:pt x="1626" y="214"/>
                    <a:pt x="1626" y="214"/>
                  </a:cubicBezTo>
                  <a:cubicBezTo>
                    <a:pt x="1527" y="248"/>
                    <a:pt x="1527" y="248"/>
                    <a:pt x="1527" y="248"/>
                  </a:cubicBezTo>
                  <a:cubicBezTo>
                    <a:pt x="1495" y="185"/>
                    <a:pt x="1495" y="185"/>
                    <a:pt x="1495" y="185"/>
                  </a:cubicBezTo>
                  <a:lnTo>
                    <a:pt x="1592" y="152"/>
                  </a:lnTo>
                  <a:close/>
                  <a:moveTo>
                    <a:pt x="1548" y="333"/>
                  </a:moveTo>
                  <a:cubicBezTo>
                    <a:pt x="1447" y="368"/>
                    <a:pt x="1447" y="368"/>
                    <a:pt x="1447" y="368"/>
                  </a:cubicBezTo>
                  <a:cubicBezTo>
                    <a:pt x="1415" y="301"/>
                    <a:pt x="1415" y="301"/>
                    <a:pt x="1415" y="301"/>
                  </a:cubicBezTo>
                  <a:cubicBezTo>
                    <a:pt x="1515" y="268"/>
                    <a:pt x="1515" y="268"/>
                    <a:pt x="1515" y="268"/>
                  </a:cubicBezTo>
                  <a:lnTo>
                    <a:pt x="1548" y="333"/>
                  </a:lnTo>
                  <a:close/>
                  <a:moveTo>
                    <a:pt x="1476" y="191"/>
                  </a:moveTo>
                  <a:cubicBezTo>
                    <a:pt x="1508" y="254"/>
                    <a:pt x="1508" y="254"/>
                    <a:pt x="1508" y="254"/>
                  </a:cubicBezTo>
                  <a:cubicBezTo>
                    <a:pt x="1409" y="288"/>
                    <a:pt x="1409" y="288"/>
                    <a:pt x="1409" y="288"/>
                  </a:cubicBezTo>
                  <a:cubicBezTo>
                    <a:pt x="1378" y="224"/>
                    <a:pt x="1378" y="224"/>
                    <a:pt x="1378" y="224"/>
                  </a:cubicBezTo>
                  <a:lnTo>
                    <a:pt x="1476" y="191"/>
                  </a:lnTo>
                  <a:close/>
                  <a:moveTo>
                    <a:pt x="1467" y="458"/>
                  </a:moveTo>
                  <a:cubicBezTo>
                    <a:pt x="1363" y="493"/>
                    <a:pt x="1363" y="493"/>
                    <a:pt x="1363" y="493"/>
                  </a:cubicBezTo>
                  <a:cubicBezTo>
                    <a:pt x="1332" y="423"/>
                    <a:pt x="1332" y="423"/>
                    <a:pt x="1332" y="423"/>
                  </a:cubicBezTo>
                  <a:cubicBezTo>
                    <a:pt x="1434" y="388"/>
                    <a:pt x="1434" y="388"/>
                    <a:pt x="1434" y="388"/>
                  </a:cubicBezTo>
                  <a:lnTo>
                    <a:pt x="1467" y="458"/>
                  </a:lnTo>
                  <a:close/>
                  <a:moveTo>
                    <a:pt x="1427" y="374"/>
                  </a:moveTo>
                  <a:cubicBezTo>
                    <a:pt x="1326" y="409"/>
                    <a:pt x="1326" y="409"/>
                    <a:pt x="1326" y="409"/>
                  </a:cubicBezTo>
                  <a:cubicBezTo>
                    <a:pt x="1296" y="341"/>
                    <a:pt x="1296" y="341"/>
                    <a:pt x="1296" y="341"/>
                  </a:cubicBezTo>
                  <a:cubicBezTo>
                    <a:pt x="1396" y="308"/>
                    <a:pt x="1396" y="308"/>
                    <a:pt x="1396" y="308"/>
                  </a:cubicBezTo>
                  <a:lnTo>
                    <a:pt x="1427" y="374"/>
                  </a:lnTo>
                  <a:close/>
                  <a:moveTo>
                    <a:pt x="1381" y="589"/>
                  </a:moveTo>
                  <a:cubicBezTo>
                    <a:pt x="1274" y="625"/>
                    <a:pt x="1274" y="625"/>
                    <a:pt x="1274" y="625"/>
                  </a:cubicBezTo>
                  <a:cubicBezTo>
                    <a:pt x="1245" y="550"/>
                    <a:pt x="1245" y="550"/>
                    <a:pt x="1245" y="550"/>
                  </a:cubicBezTo>
                  <a:cubicBezTo>
                    <a:pt x="1349" y="515"/>
                    <a:pt x="1349" y="515"/>
                    <a:pt x="1349" y="515"/>
                  </a:cubicBezTo>
                  <a:lnTo>
                    <a:pt x="1381" y="589"/>
                  </a:lnTo>
                  <a:close/>
                  <a:moveTo>
                    <a:pt x="1360" y="231"/>
                  </a:moveTo>
                  <a:cubicBezTo>
                    <a:pt x="1390" y="294"/>
                    <a:pt x="1390" y="294"/>
                    <a:pt x="1390" y="294"/>
                  </a:cubicBezTo>
                  <a:cubicBezTo>
                    <a:pt x="1290" y="328"/>
                    <a:pt x="1290" y="328"/>
                    <a:pt x="1290" y="328"/>
                  </a:cubicBezTo>
                  <a:cubicBezTo>
                    <a:pt x="1262" y="264"/>
                    <a:pt x="1262" y="264"/>
                    <a:pt x="1262" y="264"/>
                  </a:cubicBezTo>
                  <a:lnTo>
                    <a:pt x="1360" y="231"/>
                  </a:lnTo>
                  <a:close/>
                  <a:moveTo>
                    <a:pt x="1343" y="500"/>
                  </a:moveTo>
                  <a:cubicBezTo>
                    <a:pt x="1239" y="535"/>
                    <a:pt x="1239" y="535"/>
                    <a:pt x="1239" y="535"/>
                  </a:cubicBezTo>
                  <a:cubicBezTo>
                    <a:pt x="1210" y="464"/>
                    <a:pt x="1210" y="464"/>
                    <a:pt x="1210" y="464"/>
                  </a:cubicBezTo>
                  <a:cubicBezTo>
                    <a:pt x="1312" y="429"/>
                    <a:pt x="1312" y="429"/>
                    <a:pt x="1312" y="429"/>
                  </a:cubicBezTo>
                  <a:lnTo>
                    <a:pt x="1343" y="500"/>
                  </a:lnTo>
                  <a:close/>
                  <a:moveTo>
                    <a:pt x="1306" y="415"/>
                  </a:moveTo>
                  <a:cubicBezTo>
                    <a:pt x="1205" y="450"/>
                    <a:pt x="1205" y="450"/>
                    <a:pt x="1205" y="450"/>
                  </a:cubicBezTo>
                  <a:cubicBezTo>
                    <a:pt x="1177" y="382"/>
                    <a:pt x="1177" y="382"/>
                    <a:pt x="1177" y="382"/>
                  </a:cubicBezTo>
                  <a:cubicBezTo>
                    <a:pt x="1277" y="348"/>
                    <a:pt x="1277" y="348"/>
                    <a:pt x="1277" y="348"/>
                  </a:cubicBezTo>
                  <a:lnTo>
                    <a:pt x="1306" y="415"/>
                  </a:lnTo>
                  <a:close/>
                  <a:moveTo>
                    <a:pt x="1243" y="270"/>
                  </a:moveTo>
                  <a:cubicBezTo>
                    <a:pt x="1271" y="334"/>
                    <a:pt x="1271" y="334"/>
                    <a:pt x="1271" y="334"/>
                  </a:cubicBezTo>
                  <a:cubicBezTo>
                    <a:pt x="1172" y="368"/>
                    <a:pt x="1172" y="368"/>
                    <a:pt x="1172" y="368"/>
                  </a:cubicBezTo>
                  <a:cubicBezTo>
                    <a:pt x="1146" y="303"/>
                    <a:pt x="1146" y="303"/>
                    <a:pt x="1146" y="303"/>
                  </a:cubicBezTo>
                  <a:lnTo>
                    <a:pt x="1243" y="270"/>
                  </a:lnTo>
                  <a:close/>
                  <a:moveTo>
                    <a:pt x="1254" y="632"/>
                  </a:moveTo>
                  <a:cubicBezTo>
                    <a:pt x="1147" y="668"/>
                    <a:pt x="1147" y="668"/>
                    <a:pt x="1147" y="668"/>
                  </a:cubicBezTo>
                  <a:cubicBezTo>
                    <a:pt x="1120" y="592"/>
                    <a:pt x="1120" y="592"/>
                    <a:pt x="1120" y="592"/>
                  </a:cubicBezTo>
                  <a:cubicBezTo>
                    <a:pt x="1225" y="557"/>
                    <a:pt x="1225" y="557"/>
                    <a:pt x="1225" y="557"/>
                  </a:cubicBezTo>
                  <a:lnTo>
                    <a:pt x="1254" y="632"/>
                  </a:lnTo>
                  <a:close/>
                  <a:moveTo>
                    <a:pt x="1219" y="542"/>
                  </a:moveTo>
                  <a:cubicBezTo>
                    <a:pt x="1115" y="577"/>
                    <a:pt x="1115" y="577"/>
                    <a:pt x="1115" y="577"/>
                  </a:cubicBezTo>
                  <a:cubicBezTo>
                    <a:pt x="1089" y="505"/>
                    <a:pt x="1089" y="505"/>
                    <a:pt x="1089" y="505"/>
                  </a:cubicBezTo>
                  <a:cubicBezTo>
                    <a:pt x="1191" y="470"/>
                    <a:pt x="1191" y="470"/>
                    <a:pt x="1191" y="470"/>
                  </a:cubicBezTo>
                  <a:lnTo>
                    <a:pt x="1219" y="542"/>
                  </a:lnTo>
                  <a:close/>
                  <a:moveTo>
                    <a:pt x="1185" y="456"/>
                  </a:moveTo>
                  <a:cubicBezTo>
                    <a:pt x="1083" y="491"/>
                    <a:pt x="1083" y="491"/>
                    <a:pt x="1083" y="491"/>
                  </a:cubicBezTo>
                  <a:cubicBezTo>
                    <a:pt x="1059" y="422"/>
                    <a:pt x="1059" y="422"/>
                    <a:pt x="1059" y="422"/>
                  </a:cubicBezTo>
                  <a:cubicBezTo>
                    <a:pt x="1158" y="388"/>
                    <a:pt x="1158" y="388"/>
                    <a:pt x="1158" y="388"/>
                  </a:cubicBezTo>
                  <a:lnTo>
                    <a:pt x="1185" y="456"/>
                  </a:lnTo>
                  <a:close/>
                  <a:moveTo>
                    <a:pt x="1127" y="309"/>
                  </a:moveTo>
                  <a:cubicBezTo>
                    <a:pt x="1153" y="374"/>
                    <a:pt x="1153" y="374"/>
                    <a:pt x="1153" y="374"/>
                  </a:cubicBezTo>
                  <a:cubicBezTo>
                    <a:pt x="1054" y="408"/>
                    <a:pt x="1054" y="408"/>
                    <a:pt x="1054" y="408"/>
                  </a:cubicBezTo>
                  <a:cubicBezTo>
                    <a:pt x="1030" y="342"/>
                    <a:pt x="1030" y="342"/>
                    <a:pt x="1030" y="342"/>
                  </a:cubicBezTo>
                  <a:lnTo>
                    <a:pt x="1127" y="309"/>
                  </a:lnTo>
                  <a:close/>
                  <a:moveTo>
                    <a:pt x="914" y="382"/>
                  </a:moveTo>
                  <a:cubicBezTo>
                    <a:pt x="1011" y="349"/>
                    <a:pt x="1011" y="349"/>
                    <a:pt x="1011" y="349"/>
                  </a:cubicBezTo>
                  <a:cubicBezTo>
                    <a:pt x="1035" y="415"/>
                    <a:pt x="1035" y="415"/>
                    <a:pt x="1035" y="415"/>
                  </a:cubicBezTo>
                  <a:cubicBezTo>
                    <a:pt x="935" y="448"/>
                    <a:pt x="935" y="448"/>
                    <a:pt x="935" y="448"/>
                  </a:cubicBezTo>
                  <a:lnTo>
                    <a:pt x="914" y="382"/>
                  </a:lnTo>
                  <a:close/>
                  <a:moveTo>
                    <a:pt x="940" y="462"/>
                  </a:moveTo>
                  <a:cubicBezTo>
                    <a:pt x="1039" y="428"/>
                    <a:pt x="1039" y="428"/>
                    <a:pt x="1039" y="428"/>
                  </a:cubicBezTo>
                  <a:cubicBezTo>
                    <a:pt x="1064" y="497"/>
                    <a:pt x="1064" y="497"/>
                    <a:pt x="1064" y="497"/>
                  </a:cubicBezTo>
                  <a:cubicBezTo>
                    <a:pt x="962" y="532"/>
                    <a:pt x="962" y="532"/>
                    <a:pt x="962" y="532"/>
                  </a:cubicBezTo>
                  <a:lnTo>
                    <a:pt x="940" y="462"/>
                  </a:lnTo>
                  <a:close/>
                  <a:moveTo>
                    <a:pt x="967" y="546"/>
                  </a:moveTo>
                  <a:cubicBezTo>
                    <a:pt x="1069" y="512"/>
                    <a:pt x="1069" y="512"/>
                    <a:pt x="1069" y="512"/>
                  </a:cubicBezTo>
                  <a:cubicBezTo>
                    <a:pt x="1095" y="584"/>
                    <a:pt x="1095" y="584"/>
                    <a:pt x="1095" y="584"/>
                  </a:cubicBezTo>
                  <a:cubicBezTo>
                    <a:pt x="991" y="619"/>
                    <a:pt x="991" y="619"/>
                    <a:pt x="991" y="619"/>
                  </a:cubicBezTo>
                  <a:lnTo>
                    <a:pt x="967" y="546"/>
                  </a:lnTo>
                  <a:close/>
                  <a:moveTo>
                    <a:pt x="996" y="634"/>
                  </a:moveTo>
                  <a:cubicBezTo>
                    <a:pt x="1100" y="599"/>
                    <a:pt x="1100" y="599"/>
                    <a:pt x="1100" y="599"/>
                  </a:cubicBezTo>
                  <a:cubicBezTo>
                    <a:pt x="1127" y="675"/>
                    <a:pt x="1127" y="675"/>
                    <a:pt x="1127" y="675"/>
                  </a:cubicBezTo>
                  <a:cubicBezTo>
                    <a:pt x="1021" y="711"/>
                    <a:pt x="1021" y="711"/>
                    <a:pt x="1021" y="711"/>
                  </a:cubicBezTo>
                  <a:lnTo>
                    <a:pt x="996" y="634"/>
                  </a:lnTo>
                  <a:close/>
                  <a:moveTo>
                    <a:pt x="797" y="421"/>
                  </a:moveTo>
                  <a:cubicBezTo>
                    <a:pt x="895" y="388"/>
                    <a:pt x="895" y="388"/>
                    <a:pt x="895" y="388"/>
                  </a:cubicBezTo>
                  <a:cubicBezTo>
                    <a:pt x="916" y="455"/>
                    <a:pt x="916" y="455"/>
                    <a:pt x="916" y="455"/>
                  </a:cubicBezTo>
                  <a:cubicBezTo>
                    <a:pt x="817" y="488"/>
                    <a:pt x="817" y="488"/>
                    <a:pt x="817" y="488"/>
                  </a:cubicBezTo>
                  <a:lnTo>
                    <a:pt x="797" y="421"/>
                  </a:lnTo>
                  <a:close/>
                  <a:moveTo>
                    <a:pt x="821" y="502"/>
                  </a:moveTo>
                  <a:cubicBezTo>
                    <a:pt x="921" y="468"/>
                    <a:pt x="921" y="468"/>
                    <a:pt x="921" y="468"/>
                  </a:cubicBezTo>
                  <a:cubicBezTo>
                    <a:pt x="943" y="538"/>
                    <a:pt x="943" y="538"/>
                    <a:pt x="943" y="538"/>
                  </a:cubicBezTo>
                  <a:cubicBezTo>
                    <a:pt x="841" y="572"/>
                    <a:pt x="841" y="572"/>
                    <a:pt x="841" y="572"/>
                  </a:cubicBezTo>
                  <a:lnTo>
                    <a:pt x="821" y="502"/>
                  </a:lnTo>
                  <a:close/>
                  <a:moveTo>
                    <a:pt x="845" y="587"/>
                  </a:moveTo>
                  <a:cubicBezTo>
                    <a:pt x="947" y="553"/>
                    <a:pt x="947" y="553"/>
                    <a:pt x="947" y="553"/>
                  </a:cubicBezTo>
                  <a:cubicBezTo>
                    <a:pt x="971" y="626"/>
                    <a:pt x="971" y="626"/>
                    <a:pt x="971" y="626"/>
                  </a:cubicBezTo>
                  <a:cubicBezTo>
                    <a:pt x="867" y="661"/>
                    <a:pt x="867" y="661"/>
                    <a:pt x="867" y="661"/>
                  </a:cubicBezTo>
                  <a:lnTo>
                    <a:pt x="845" y="587"/>
                  </a:lnTo>
                  <a:close/>
                  <a:moveTo>
                    <a:pt x="871" y="676"/>
                  </a:moveTo>
                  <a:cubicBezTo>
                    <a:pt x="976" y="641"/>
                    <a:pt x="976" y="641"/>
                    <a:pt x="976" y="641"/>
                  </a:cubicBezTo>
                  <a:cubicBezTo>
                    <a:pt x="1000" y="717"/>
                    <a:pt x="1000" y="717"/>
                    <a:pt x="1000" y="717"/>
                  </a:cubicBezTo>
                  <a:cubicBezTo>
                    <a:pt x="894" y="754"/>
                    <a:pt x="894" y="754"/>
                    <a:pt x="894" y="754"/>
                  </a:cubicBezTo>
                  <a:lnTo>
                    <a:pt x="871" y="676"/>
                  </a:lnTo>
                  <a:close/>
                  <a:moveTo>
                    <a:pt x="681" y="460"/>
                  </a:moveTo>
                  <a:cubicBezTo>
                    <a:pt x="779" y="427"/>
                    <a:pt x="779" y="427"/>
                    <a:pt x="779" y="427"/>
                  </a:cubicBezTo>
                  <a:cubicBezTo>
                    <a:pt x="798" y="495"/>
                    <a:pt x="798" y="495"/>
                    <a:pt x="798" y="495"/>
                  </a:cubicBezTo>
                  <a:cubicBezTo>
                    <a:pt x="698" y="528"/>
                    <a:pt x="698" y="528"/>
                    <a:pt x="698" y="528"/>
                  </a:cubicBezTo>
                  <a:lnTo>
                    <a:pt x="681" y="460"/>
                  </a:lnTo>
                  <a:close/>
                  <a:moveTo>
                    <a:pt x="702" y="542"/>
                  </a:moveTo>
                  <a:cubicBezTo>
                    <a:pt x="802" y="509"/>
                    <a:pt x="802" y="509"/>
                    <a:pt x="802" y="509"/>
                  </a:cubicBezTo>
                  <a:cubicBezTo>
                    <a:pt x="822" y="579"/>
                    <a:pt x="822" y="579"/>
                    <a:pt x="822" y="579"/>
                  </a:cubicBezTo>
                  <a:cubicBezTo>
                    <a:pt x="720" y="613"/>
                    <a:pt x="720" y="613"/>
                    <a:pt x="720" y="613"/>
                  </a:cubicBezTo>
                  <a:lnTo>
                    <a:pt x="702" y="542"/>
                  </a:lnTo>
                  <a:close/>
                  <a:moveTo>
                    <a:pt x="724" y="628"/>
                  </a:moveTo>
                  <a:cubicBezTo>
                    <a:pt x="826" y="594"/>
                    <a:pt x="826" y="594"/>
                    <a:pt x="826" y="594"/>
                  </a:cubicBezTo>
                  <a:cubicBezTo>
                    <a:pt x="847" y="668"/>
                    <a:pt x="847" y="668"/>
                    <a:pt x="847" y="668"/>
                  </a:cubicBezTo>
                  <a:cubicBezTo>
                    <a:pt x="743" y="703"/>
                    <a:pt x="743" y="703"/>
                    <a:pt x="743" y="703"/>
                  </a:cubicBezTo>
                  <a:lnTo>
                    <a:pt x="724" y="628"/>
                  </a:lnTo>
                  <a:close/>
                  <a:moveTo>
                    <a:pt x="851" y="683"/>
                  </a:moveTo>
                  <a:cubicBezTo>
                    <a:pt x="873" y="760"/>
                    <a:pt x="873" y="760"/>
                    <a:pt x="873" y="760"/>
                  </a:cubicBezTo>
                  <a:cubicBezTo>
                    <a:pt x="766" y="796"/>
                    <a:pt x="766" y="796"/>
                    <a:pt x="766" y="796"/>
                  </a:cubicBezTo>
                  <a:cubicBezTo>
                    <a:pt x="747" y="718"/>
                    <a:pt x="747" y="718"/>
                    <a:pt x="747" y="718"/>
                  </a:cubicBezTo>
                  <a:lnTo>
                    <a:pt x="851" y="683"/>
                  </a:lnTo>
                  <a:close/>
                  <a:moveTo>
                    <a:pt x="565" y="499"/>
                  </a:moveTo>
                  <a:cubicBezTo>
                    <a:pt x="662" y="466"/>
                    <a:pt x="662" y="466"/>
                    <a:pt x="662" y="466"/>
                  </a:cubicBezTo>
                  <a:cubicBezTo>
                    <a:pt x="679" y="535"/>
                    <a:pt x="679" y="535"/>
                    <a:pt x="679" y="535"/>
                  </a:cubicBezTo>
                  <a:cubicBezTo>
                    <a:pt x="580" y="568"/>
                    <a:pt x="580" y="568"/>
                    <a:pt x="580" y="568"/>
                  </a:cubicBezTo>
                  <a:lnTo>
                    <a:pt x="565" y="499"/>
                  </a:lnTo>
                  <a:close/>
                  <a:moveTo>
                    <a:pt x="583" y="582"/>
                  </a:moveTo>
                  <a:cubicBezTo>
                    <a:pt x="683" y="549"/>
                    <a:pt x="683" y="549"/>
                    <a:pt x="683" y="549"/>
                  </a:cubicBezTo>
                  <a:cubicBezTo>
                    <a:pt x="700" y="620"/>
                    <a:pt x="700" y="620"/>
                    <a:pt x="700" y="620"/>
                  </a:cubicBezTo>
                  <a:cubicBezTo>
                    <a:pt x="599" y="654"/>
                    <a:pt x="599" y="654"/>
                    <a:pt x="599" y="654"/>
                  </a:cubicBezTo>
                  <a:lnTo>
                    <a:pt x="583" y="582"/>
                  </a:lnTo>
                  <a:close/>
                  <a:moveTo>
                    <a:pt x="704" y="635"/>
                  </a:moveTo>
                  <a:cubicBezTo>
                    <a:pt x="723" y="710"/>
                    <a:pt x="723" y="710"/>
                    <a:pt x="723" y="710"/>
                  </a:cubicBezTo>
                  <a:cubicBezTo>
                    <a:pt x="619" y="745"/>
                    <a:pt x="619" y="745"/>
                    <a:pt x="619" y="745"/>
                  </a:cubicBezTo>
                  <a:cubicBezTo>
                    <a:pt x="602" y="669"/>
                    <a:pt x="602" y="669"/>
                    <a:pt x="602" y="669"/>
                  </a:cubicBezTo>
                  <a:lnTo>
                    <a:pt x="704" y="635"/>
                  </a:lnTo>
                  <a:close/>
                  <a:moveTo>
                    <a:pt x="449" y="539"/>
                  </a:moveTo>
                  <a:cubicBezTo>
                    <a:pt x="546" y="506"/>
                    <a:pt x="546" y="506"/>
                    <a:pt x="546" y="506"/>
                  </a:cubicBezTo>
                  <a:cubicBezTo>
                    <a:pt x="561" y="575"/>
                    <a:pt x="561" y="575"/>
                    <a:pt x="561" y="575"/>
                  </a:cubicBezTo>
                  <a:cubicBezTo>
                    <a:pt x="461" y="608"/>
                    <a:pt x="461" y="608"/>
                    <a:pt x="461" y="608"/>
                  </a:cubicBezTo>
                  <a:lnTo>
                    <a:pt x="449" y="539"/>
                  </a:lnTo>
                  <a:close/>
                  <a:moveTo>
                    <a:pt x="564" y="589"/>
                  </a:moveTo>
                  <a:cubicBezTo>
                    <a:pt x="579" y="661"/>
                    <a:pt x="579" y="661"/>
                    <a:pt x="579" y="661"/>
                  </a:cubicBezTo>
                  <a:cubicBezTo>
                    <a:pt x="478" y="695"/>
                    <a:pt x="478" y="695"/>
                    <a:pt x="478" y="695"/>
                  </a:cubicBezTo>
                  <a:cubicBezTo>
                    <a:pt x="464" y="623"/>
                    <a:pt x="464" y="623"/>
                    <a:pt x="464" y="623"/>
                  </a:cubicBezTo>
                  <a:lnTo>
                    <a:pt x="564" y="589"/>
                  </a:lnTo>
                  <a:close/>
                  <a:moveTo>
                    <a:pt x="332" y="578"/>
                  </a:moveTo>
                  <a:cubicBezTo>
                    <a:pt x="430" y="545"/>
                    <a:pt x="430" y="545"/>
                    <a:pt x="430" y="545"/>
                  </a:cubicBezTo>
                  <a:cubicBezTo>
                    <a:pt x="442" y="615"/>
                    <a:pt x="442" y="615"/>
                    <a:pt x="442" y="615"/>
                  </a:cubicBezTo>
                  <a:cubicBezTo>
                    <a:pt x="343" y="648"/>
                    <a:pt x="343" y="648"/>
                    <a:pt x="343" y="648"/>
                  </a:cubicBezTo>
                  <a:lnTo>
                    <a:pt x="332" y="578"/>
                  </a:lnTo>
                  <a:close/>
                  <a:moveTo>
                    <a:pt x="445" y="629"/>
                  </a:moveTo>
                  <a:cubicBezTo>
                    <a:pt x="458" y="702"/>
                    <a:pt x="458" y="702"/>
                    <a:pt x="458" y="702"/>
                  </a:cubicBezTo>
                  <a:cubicBezTo>
                    <a:pt x="356" y="736"/>
                    <a:pt x="356" y="736"/>
                    <a:pt x="356" y="736"/>
                  </a:cubicBezTo>
                  <a:cubicBezTo>
                    <a:pt x="345" y="663"/>
                    <a:pt x="345" y="663"/>
                    <a:pt x="345" y="663"/>
                  </a:cubicBezTo>
                  <a:lnTo>
                    <a:pt x="445" y="629"/>
                  </a:lnTo>
                  <a:close/>
                  <a:moveTo>
                    <a:pt x="216" y="617"/>
                  </a:moveTo>
                  <a:cubicBezTo>
                    <a:pt x="313" y="584"/>
                    <a:pt x="313" y="584"/>
                    <a:pt x="313" y="584"/>
                  </a:cubicBezTo>
                  <a:cubicBezTo>
                    <a:pt x="324" y="655"/>
                    <a:pt x="324" y="655"/>
                    <a:pt x="324" y="655"/>
                  </a:cubicBezTo>
                  <a:cubicBezTo>
                    <a:pt x="225" y="688"/>
                    <a:pt x="225" y="688"/>
                    <a:pt x="225" y="688"/>
                  </a:cubicBezTo>
                  <a:lnTo>
                    <a:pt x="216" y="617"/>
                  </a:lnTo>
                  <a:close/>
                  <a:moveTo>
                    <a:pt x="226" y="703"/>
                  </a:moveTo>
                  <a:cubicBezTo>
                    <a:pt x="326" y="669"/>
                    <a:pt x="326" y="669"/>
                    <a:pt x="326" y="669"/>
                  </a:cubicBezTo>
                  <a:cubicBezTo>
                    <a:pt x="337" y="743"/>
                    <a:pt x="337" y="743"/>
                    <a:pt x="337" y="743"/>
                  </a:cubicBezTo>
                  <a:cubicBezTo>
                    <a:pt x="235" y="777"/>
                    <a:pt x="235" y="777"/>
                    <a:pt x="235" y="777"/>
                  </a:cubicBezTo>
                  <a:lnTo>
                    <a:pt x="226" y="703"/>
                  </a:lnTo>
                  <a:close/>
                  <a:moveTo>
                    <a:pt x="365" y="932"/>
                  </a:moveTo>
                  <a:cubicBezTo>
                    <a:pt x="258" y="968"/>
                    <a:pt x="258" y="968"/>
                    <a:pt x="258" y="968"/>
                  </a:cubicBezTo>
                  <a:cubicBezTo>
                    <a:pt x="248" y="887"/>
                    <a:pt x="248" y="887"/>
                    <a:pt x="248" y="887"/>
                  </a:cubicBezTo>
                  <a:cubicBezTo>
                    <a:pt x="353" y="852"/>
                    <a:pt x="353" y="852"/>
                    <a:pt x="353" y="852"/>
                  </a:cubicBezTo>
                  <a:lnTo>
                    <a:pt x="365" y="932"/>
                  </a:lnTo>
                  <a:close/>
                  <a:moveTo>
                    <a:pt x="247" y="871"/>
                  </a:moveTo>
                  <a:cubicBezTo>
                    <a:pt x="237" y="793"/>
                    <a:pt x="237" y="793"/>
                    <a:pt x="237" y="793"/>
                  </a:cubicBezTo>
                  <a:cubicBezTo>
                    <a:pt x="339" y="758"/>
                    <a:pt x="339" y="758"/>
                    <a:pt x="339" y="758"/>
                  </a:cubicBezTo>
                  <a:cubicBezTo>
                    <a:pt x="351" y="835"/>
                    <a:pt x="351" y="835"/>
                    <a:pt x="351" y="835"/>
                  </a:cubicBezTo>
                  <a:lnTo>
                    <a:pt x="247" y="871"/>
                  </a:lnTo>
                  <a:close/>
                  <a:moveTo>
                    <a:pt x="492" y="889"/>
                  </a:moveTo>
                  <a:cubicBezTo>
                    <a:pt x="385" y="925"/>
                    <a:pt x="385" y="925"/>
                    <a:pt x="385" y="925"/>
                  </a:cubicBezTo>
                  <a:cubicBezTo>
                    <a:pt x="373" y="845"/>
                    <a:pt x="373" y="845"/>
                    <a:pt x="373" y="845"/>
                  </a:cubicBezTo>
                  <a:cubicBezTo>
                    <a:pt x="478" y="809"/>
                    <a:pt x="478" y="809"/>
                    <a:pt x="478" y="809"/>
                  </a:cubicBezTo>
                  <a:lnTo>
                    <a:pt x="492" y="889"/>
                  </a:lnTo>
                  <a:close/>
                  <a:moveTo>
                    <a:pt x="371" y="829"/>
                  </a:moveTo>
                  <a:cubicBezTo>
                    <a:pt x="359" y="752"/>
                    <a:pt x="359" y="752"/>
                    <a:pt x="359" y="752"/>
                  </a:cubicBezTo>
                  <a:cubicBezTo>
                    <a:pt x="461" y="717"/>
                    <a:pt x="461" y="717"/>
                    <a:pt x="461" y="717"/>
                  </a:cubicBezTo>
                  <a:cubicBezTo>
                    <a:pt x="475" y="793"/>
                    <a:pt x="475" y="793"/>
                    <a:pt x="475" y="793"/>
                  </a:cubicBezTo>
                  <a:lnTo>
                    <a:pt x="371" y="829"/>
                  </a:lnTo>
                  <a:close/>
                  <a:moveTo>
                    <a:pt x="619" y="846"/>
                  </a:moveTo>
                  <a:cubicBezTo>
                    <a:pt x="512" y="882"/>
                    <a:pt x="512" y="882"/>
                    <a:pt x="512" y="882"/>
                  </a:cubicBezTo>
                  <a:cubicBezTo>
                    <a:pt x="498" y="803"/>
                    <a:pt x="498" y="803"/>
                    <a:pt x="498" y="803"/>
                  </a:cubicBezTo>
                  <a:cubicBezTo>
                    <a:pt x="602" y="767"/>
                    <a:pt x="602" y="767"/>
                    <a:pt x="602" y="767"/>
                  </a:cubicBezTo>
                  <a:lnTo>
                    <a:pt x="619" y="846"/>
                  </a:lnTo>
                  <a:close/>
                  <a:moveTo>
                    <a:pt x="599" y="752"/>
                  </a:moveTo>
                  <a:cubicBezTo>
                    <a:pt x="495" y="787"/>
                    <a:pt x="495" y="787"/>
                    <a:pt x="495" y="787"/>
                  </a:cubicBezTo>
                  <a:cubicBezTo>
                    <a:pt x="480" y="711"/>
                    <a:pt x="480" y="711"/>
                    <a:pt x="480" y="711"/>
                  </a:cubicBezTo>
                  <a:cubicBezTo>
                    <a:pt x="583" y="676"/>
                    <a:pt x="583" y="676"/>
                    <a:pt x="583" y="676"/>
                  </a:cubicBezTo>
                  <a:lnTo>
                    <a:pt x="599" y="752"/>
                  </a:lnTo>
                  <a:close/>
                  <a:moveTo>
                    <a:pt x="622" y="760"/>
                  </a:moveTo>
                  <a:cubicBezTo>
                    <a:pt x="727" y="725"/>
                    <a:pt x="727" y="725"/>
                    <a:pt x="727" y="725"/>
                  </a:cubicBezTo>
                  <a:cubicBezTo>
                    <a:pt x="746" y="803"/>
                    <a:pt x="746" y="803"/>
                    <a:pt x="746" y="803"/>
                  </a:cubicBezTo>
                  <a:cubicBezTo>
                    <a:pt x="640" y="839"/>
                    <a:pt x="640" y="839"/>
                    <a:pt x="640" y="839"/>
                  </a:cubicBezTo>
                  <a:lnTo>
                    <a:pt x="622" y="760"/>
                  </a:lnTo>
                  <a:close/>
                  <a:moveTo>
                    <a:pt x="1616" y="963"/>
                  </a:moveTo>
                  <a:cubicBezTo>
                    <a:pt x="1616" y="967"/>
                    <a:pt x="1615" y="970"/>
                    <a:pt x="1613" y="973"/>
                  </a:cubicBezTo>
                  <a:cubicBezTo>
                    <a:pt x="1611" y="976"/>
                    <a:pt x="1609" y="979"/>
                    <a:pt x="1606" y="981"/>
                  </a:cubicBezTo>
                  <a:cubicBezTo>
                    <a:pt x="1602" y="984"/>
                    <a:pt x="1599" y="986"/>
                    <a:pt x="1595" y="987"/>
                  </a:cubicBezTo>
                  <a:cubicBezTo>
                    <a:pt x="840" y="1243"/>
                    <a:pt x="840" y="1243"/>
                    <a:pt x="840" y="1243"/>
                  </a:cubicBezTo>
                  <a:cubicBezTo>
                    <a:pt x="836" y="1244"/>
                    <a:pt x="832" y="1245"/>
                    <a:pt x="828" y="1245"/>
                  </a:cubicBezTo>
                  <a:cubicBezTo>
                    <a:pt x="824" y="1245"/>
                    <a:pt x="820" y="1244"/>
                    <a:pt x="817" y="1243"/>
                  </a:cubicBezTo>
                  <a:cubicBezTo>
                    <a:pt x="813" y="1241"/>
                    <a:pt x="811" y="1239"/>
                    <a:pt x="808" y="1237"/>
                  </a:cubicBezTo>
                  <a:cubicBezTo>
                    <a:pt x="806" y="1234"/>
                    <a:pt x="804" y="1231"/>
                    <a:pt x="804" y="1228"/>
                  </a:cubicBezTo>
                  <a:cubicBezTo>
                    <a:pt x="734" y="935"/>
                    <a:pt x="734" y="935"/>
                    <a:pt x="734" y="935"/>
                  </a:cubicBezTo>
                  <a:cubicBezTo>
                    <a:pt x="734" y="932"/>
                    <a:pt x="734" y="929"/>
                    <a:pt x="734" y="926"/>
                  </a:cubicBezTo>
                  <a:cubicBezTo>
                    <a:pt x="735" y="923"/>
                    <a:pt x="737" y="920"/>
                    <a:pt x="739" y="917"/>
                  </a:cubicBezTo>
                  <a:cubicBezTo>
                    <a:pt x="741" y="914"/>
                    <a:pt x="744" y="912"/>
                    <a:pt x="747" y="910"/>
                  </a:cubicBezTo>
                  <a:cubicBezTo>
                    <a:pt x="750" y="907"/>
                    <a:pt x="753" y="905"/>
                    <a:pt x="757" y="904"/>
                  </a:cubicBezTo>
                  <a:cubicBezTo>
                    <a:pt x="1454" y="668"/>
                    <a:pt x="1454" y="668"/>
                    <a:pt x="1454" y="668"/>
                  </a:cubicBezTo>
                  <a:cubicBezTo>
                    <a:pt x="1458" y="667"/>
                    <a:pt x="1462" y="666"/>
                    <a:pt x="1465" y="666"/>
                  </a:cubicBezTo>
                  <a:cubicBezTo>
                    <a:pt x="1469" y="666"/>
                    <a:pt x="1473" y="667"/>
                    <a:pt x="1476" y="668"/>
                  </a:cubicBezTo>
                  <a:cubicBezTo>
                    <a:pt x="1480" y="669"/>
                    <a:pt x="1483" y="670"/>
                    <a:pt x="1485" y="672"/>
                  </a:cubicBezTo>
                  <a:cubicBezTo>
                    <a:pt x="1488" y="674"/>
                    <a:pt x="1490" y="677"/>
                    <a:pt x="1491" y="679"/>
                  </a:cubicBezTo>
                  <a:cubicBezTo>
                    <a:pt x="1614" y="953"/>
                    <a:pt x="1614" y="953"/>
                    <a:pt x="1614" y="953"/>
                  </a:cubicBezTo>
                  <a:cubicBezTo>
                    <a:pt x="1616" y="957"/>
                    <a:pt x="1616" y="960"/>
                    <a:pt x="1616" y="963"/>
                  </a:cubicBezTo>
                  <a:close/>
                  <a:moveTo>
                    <a:pt x="1401" y="582"/>
                  </a:moveTo>
                  <a:cubicBezTo>
                    <a:pt x="1369" y="508"/>
                    <a:pt x="1369" y="508"/>
                    <a:pt x="1369" y="508"/>
                  </a:cubicBezTo>
                  <a:cubicBezTo>
                    <a:pt x="1473" y="473"/>
                    <a:pt x="1473" y="473"/>
                    <a:pt x="1473" y="473"/>
                  </a:cubicBezTo>
                  <a:cubicBezTo>
                    <a:pt x="1508" y="546"/>
                    <a:pt x="1508" y="546"/>
                    <a:pt x="1508" y="546"/>
                  </a:cubicBezTo>
                  <a:lnTo>
                    <a:pt x="1401" y="582"/>
                  </a:lnTo>
                  <a:close/>
                  <a:moveTo>
                    <a:pt x="1453" y="382"/>
                  </a:moveTo>
                  <a:cubicBezTo>
                    <a:pt x="1555" y="347"/>
                    <a:pt x="1555" y="347"/>
                    <a:pt x="1555" y="347"/>
                  </a:cubicBezTo>
                  <a:cubicBezTo>
                    <a:pt x="1590" y="416"/>
                    <a:pt x="1590" y="416"/>
                    <a:pt x="1590" y="416"/>
                  </a:cubicBezTo>
                  <a:cubicBezTo>
                    <a:pt x="1487" y="451"/>
                    <a:pt x="1487" y="451"/>
                    <a:pt x="1487" y="451"/>
                  </a:cubicBezTo>
                  <a:lnTo>
                    <a:pt x="1453" y="382"/>
                  </a:lnTo>
                  <a:close/>
                  <a:moveTo>
                    <a:pt x="1528" y="539"/>
                  </a:moveTo>
                  <a:cubicBezTo>
                    <a:pt x="1493" y="466"/>
                    <a:pt x="1493" y="466"/>
                    <a:pt x="1493" y="466"/>
                  </a:cubicBezTo>
                  <a:cubicBezTo>
                    <a:pt x="1598" y="430"/>
                    <a:pt x="1598" y="430"/>
                    <a:pt x="1598" y="430"/>
                  </a:cubicBezTo>
                  <a:cubicBezTo>
                    <a:pt x="1635" y="503"/>
                    <a:pt x="1635" y="503"/>
                    <a:pt x="1635" y="503"/>
                  </a:cubicBezTo>
                  <a:lnTo>
                    <a:pt x="1528" y="539"/>
                  </a:lnTo>
                  <a:close/>
                  <a:moveTo>
                    <a:pt x="1575" y="340"/>
                  </a:moveTo>
                  <a:cubicBezTo>
                    <a:pt x="1677" y="306"/>
                    <a:pt x="1677" y="306"/>
                    <a:pt x="1677" y="306"/>
                  </a:cubicBezTo>
                  <a:cubicBezTo>
                    <a:pt x="1714" y="374"/>
                    <a:pt x="1714" y="374"/>
                    <a:pt x="1714" y="374"/>
                  </a:cubicBezTo>
                  <a:cubicBezTo>
                    <a:pt x="1610" y="409"/>
                    <a:pt x="1610" y="409"/>
                    <a:pt x="1610" y="409"/>
                  </a:cubicBezTo>
                  <a:lnTo>
                    <a:pt x="1575" y="340"/>
                  </a:lnTo>
                  <a:close/>
                  <a:moveTo>
                    <a:pt x="1655" y="496"/>
                  </a:moveTo>
                  <a:cubicBezTo>
                    <a:pt x="1618" y="424"/>
                    <a:pt x="1618" y="424"/>
                    <a:pt x="1618" y="424"/>
                  </a:cubicBezTo>
                  <a:cubicBezTo>
                    <a:pt x="1722" y="388"/>
                    <a:pt x="1722" y="388"/>
                    <a:pt x="1722" y="388"/>
                  </a:cubicBezTo>
                  <a:cubicBezTo>
                    <a:pt x="1762" y="460"/>
                    <a:pt x="1762" y="460"/>
                    <a:pt x="1762" y="460"/>
                  </a:cubicBezTo>
                  <a:lnTo>
                    <a:pt x="1655" y="496"/>
                  </a:lnTo>
                  <a:close/>
                  <a:moveTo>
                    <a:pt x="1696" y="299"/>
                  </a:moveTo>
                  <a:cubicBezTo>
                    <a:pt x="1798" y="265"/>
                    <a:pt x="1798" y="265"/>
                    <a:pt x="1798" y="265"/>
                  </a:cubicBezTo>
                  <a:cubicBezTo>
                    <a:pt x="1838" y="332"/>
                    <a:pt x="1838" y="332"/>
                    <a:pt x="1838" y="332"/>
                  </a:cubicBezTo>
                  <a:cubicBezTo>
                    <a:pt x="1734" y="367"/>
                    <a:pt x="1734" y="367"/>
                    <a:pt x="1734" y="367"/>
                  </a:cubicBezTo>
                  <a:lnTo>
                    <a:pt x="1696" y="299"/>
                  </a:lnTo>
                  <a:close/>
                  <a:moveTo>
                    <a:pt x="1782" y="453"/>
                  </a:moveTo>
                  <a:cubicBezTo>
                    <a:pt x="1742" y="382"/>
                    <a:pt x="1742" y="382"/>
                    <a:pt x="1742" y="382"/>
                  </a:cubicBezTo>
                  <a:cubicBezTo>
                    <a:pt x="1847" y="346"/>
                    <a:pt x="1847" y="346"/>
                    <a:pt x="1847" y="346"/>
                  </a:cubicBezTo>
                  <a:cubicBezTo>
                    <a:pt x="1888" y="417"/>
                    <a:pt x="1888" y="417"/>
                    <a:pt x="1888" y="417"/>
                  </a:cubicBezTo>
                  <a:lnTo>
                    <a:pt x="1782" y="453"/>
                  </a:lnTo>
                  <a:close/>
                  <a:moveTo>
                    <a:pt x="2382" y="817"/>
                  </a:moveTo>
                  <a:cubicBezTo>
                    <a:pt x="2382" y="817"/>
                    <a:pt x="2382" y="817"/>
                    <a:pt x="2382" y="817"/>
                  </a:cubicBezTo>
                  <a:cubicBezTo>
                    <a:pt x="2382" y="817"/>
                    <a:pt x="2382" y="817"/>
                    <a:pt x="2382" y="817"/>
                  </a:cubicBezTo>
                  <a:cubicBezTo>
                    <a:pt x="2382" y="817"/>
                    <a:pt x="2382" y="817"/>
                    <a:pt x="2382" y="817"/>
                  </a:cubicBezTo>
                  <a:close/>
                  <a:moveTo>
                    <a:pt x="2387" y="812"/>
                  </a:moveTo>
                  <a:cubicBezTo>
                    <a:pt x="2387" y="813"/>
                    <a:pt x="2386" y="814"/>
                    <a:pt x="2385" y="815"/>
                  </a:cubicBezTo>
                  <a:cubicBezTo>
                    <a:pt x="2386" y="814"/>
                    <a:pt x="2387" y="813"/>
                    <a:pt x="2388" y="812"/>
                  </a:cubicBezTo>
                  <a:cubicBezTo>
                    <a:pt x="2388" y="812"/>
                    <a:pt x="2387" y="812"/>
                    <a:pt x="2387" y="812"/>
                  </a:cubicBezTo>
                  <a:close/>
                  <a:moveTo>
                    <a:pt x="2391" y="807"/>
                  </a:moveTo>
                  <a:cubicBezTo>
                    <a:pt x="2391" y="807"/>
                    <a:pt x="2391" y="807"/>
                    <a:pt x="2391" y="807"/>
                  </a:cubicBezTo>
                  <a:cubicBezTo>
                    <a:pt x="2391" y="807"/>
                    <a:pt x="2391" y="807"/>
                    <a:pt x="2391" y="807"/>
                  </a:cubicBezTo>
                  <a:cubicBezTo>
                    <a:pt x="2391" y="807"/>
                    <a:pt x="2391" y="807"/>
                    <a:pt x="2391" y="807"/>
                  </a:cubicBezTo>
                  <a:close/>
                </a:path>
              </a:pathLst>
            </a:custGeom>
            <a:solidFill>
              <a:srgbClr val="6D2077"/>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nvGrpSpPr>
            <p:cNvPr id="19" name="Group 18"/>
            <p:cNvGrpSpPr/>
            <p:nvPr/>
          </p:nvGrpSpPr>
          <p:grpSpPr>
            <a:xfrm>
              <a:off x="10578239" y="2464276"/>
              <a:ext cx="328613" cy="276225"/>
              <a:chOff x="10303601" y="2535238"/>
              <a:chExt cx="328613" cy="276225"/>
            </a:xfrm>
          </p:grpSpPr>
          <p:sp>
            <p:nvSpPr>
              <p:cNvPr id="31" name="Freeform 79"/>
              <p:cNvSpPr>
                <a:spLocks/>
              </p:cNvSpPr>
              <p:nvPr/>
            </p:nvSpPr>
            <p:spPr bwMode="auto">
              <a:xfrm>
                <a:off x="10303601" y="2535238"/>
                <a:ext cx="328613" cy="179388"/>
              </a:xfrm>
              <a:custGeom>
                <a:avLst/>
                <a:gdLst/>
                <a:ahLst/>
                <a:cxnLst>
                  <a:cxn ang="0">
                    <a:pos x="10" y="263"/>
                  </a:cxn>
                  <a:cxn ang="0">
                    <a:pos x="22" y="312"/>
                  </a:cxn>
                  <a:cxn ang="0">
                    <a:pos x="71" y="298"/>
                  </a:cxn>
                  <a:cxn ang="0">
                    <a:pos x="531" y="176"/>
                  </a:cxn>
                  <a:cxn ang="0">
                    <a:pos x="580" y="162"/>
                  </a:cxn>
                  <a:cxn ang="0">
                    <a:pos x="567" y="113"/>
                  </a:cxn>
                  <a:cxn ang="0">
                    <a:pos x="10" y="263"/>
                  </a:cxn>
                </a:cxnLst>
                <a:rect l="0" t="0" r="r" b="b"/>
                <a:pathLst>
                  <a:path w="590" h="322">
                    <a:moveTo>
                      <a:pt x="10" y="263"/>
                    </a:moveTo>
                    <a:cubicBezTo>
                      <a:pt x="0" y="280"/>
                      <a:pt x="5" y="302"/>
                      <a:pt x="22" y="312"/>
                    </a:cubicBezTo>
                    <a:cubicBezTo>
                      <a:pt x="39" y="322"/>
                      <a:pt x="61" y="316"/>
                      <a:pt x="71" y="298"/>
                    </a:cubicBezTo>
                    <a:cubicBezTo>
                      <a:pt x="164" y="138"/>
                      <a:pt x="370" y="83"/>
                      <a:pt x="531" y="176"/>
                    </a:cubicBezTo>
                    <a:cubicBezTo>
                      <a:pt x="548" y="186"/>
                      <a:pt x="570" y="180"/>
                      <a:pt x="580" y="162"/>
                    </a:cubicBezTo>
                    <a:cubicBezTo>
                      <a:pt x="590" y="145"/>
                      <a:pt x="584" y="123"/>
                      <a:pt x="567" y="113"/>
                    </a:cubicBezTo>
                    <a:cubicBezTo>
                      <a:pt x="373" y="0"/>
                      <a:pt x="123" y="67"/>
                      <a:pt x="10" y="263"/>
                    </a:cubicBezTo>
                    <a:close/>
                  </a:path>
                </a:pathLst>
              </a:custGeom>
              <a:solidFill>
                <a:srgbClr val="6D2077"/>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80"/>
              <p:cNvSpPr>
                <a:spLocks/>
              </p:cNvSpPr>
              <p:nvPr/>
            </p:nvSpPr>
            <p:spPr bwMode="auto">
              <a:xfrm>
                <a:off x="10368689" y="2625725"/>
                <a:ext cx="223838" cy="127000"/>
              </a:xfrm>
              <a:custGeom>
                <a:avLst/>
                <a:gdLst/>
                <a:ahLst/>
                <a:cxnLst>
                  <a:cxn ang="0">
                    <a:pos x="10" y="169"/>
                  </a:cxn>
                  <a:cxn ang="0">
                    <a:pos x="23" y="218"/>
                  </a:cxn>
                  <a:cxn ang="0">
                    <a:pos x="72" y="205"/>
                  </a:cxn>
                  <a:cxn ang="0">
                    <a:pos x="342" y="138"/>
                  </a:cxn>
                  <a:cxn ang="0">
                    <a:pos x="391" y="124"/>
                  </a:cxn>
                  <a:cxn ang="0">
                    <a:pos x="378" y="75"/>
                  </a:cxn>
                  <a:cxn ang="0">
                    <a:pos x="10" y="169"/>
                  </a:cxn>
                </a:cxnLst>
                <a:rect l="0" t="0" r="r" b="b"/>
                <a:pathLst>
                  <a:path w="401" h="228">
                    <a:moveTo>
                      <a:pt x="10" y="169"/>
                    </a:moveTo>
                    <a:cubicBezTo>
                      <a:pt x="0" y="186"/>
                      <a:pt x="6" y="209"/>
                      <a:pt x="23" y="218"/>
                    </a:cubicBezTo>
                    <a:cubicBezTo>
                      <a:pt x="40" y="228"/>
                      <a:pt x="62" y="222"/>
                      <a:pt x="72" y="205"/>
                    </a:cubicBezTo>
                    <a:cubicBezTo>
                      <a:pt x="126" y="113"/>
                      <a:pt x="247" y="83"/>
                      <a:pt x="342" y="138"/>
                    </a:cubicBezTo>
                    <a:cubicBezTo>
                      <a:pt x="359" y="148"/>
                      <a:pt x="381" y="142"/>
                      <a:pt x="391" y="124"/>
                    </a:cubicBezTo>
                    <a:cubicBezTo>
                      <a:pt x="401" y="107"/>
                      <a:pt x="395" y="85"/>
                      <a:pt x="378" y="75"/>
                    </a:cubicBezTo>
                    <a:cubicBezTo>
                      <a:pt x="249" y="0"/>
                      <a:pt x="84" y="42"/>
                      <a:pt x="10" y="169"/>
                    </a:cubicBezTo>
                    <a:close/>
                  </a:path>
                </a:pathLst>
              </a:custGeom>
              <a:solidFill>
                <a:srgbClr val="6D2077"/>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Freeform 81"/>
              <p:cNvSpPr>
                <a:spLocks/>
              </p:cNvSpPr>
              <p:nvPr/>
            </p:nvSpPr>
            <p:spPr bwMode="auto">
              <a:xfrm>
                <a:off x="10449651" y="2714625"/>
                <a:ext cx="96838" cy="96838"/>
              </a:xfrm>
              <a:custGeom>
                <a:avLst/>
                <a:gdLst/>
                <a:ahLst/>
                <a:cxnLst>
                  <a:cxn ang="0">
                    <a:pos x="21" y="49"/>
                  </a:cxn>
                  <a:cxn ang="0">
                    <a:pos x="48" y="153"/>
                  </a:cxn>
                  <a:cxn ang="0">
                    <a:pos x="152" y="125"/>
                  </a:cxn>
                  <a:cxn ang="0">
                    <a:pos x="124" y="21"/>
                  </a:cxn>
                  <a:cxn ang="0">
                    <a:pos x="21" y="49"/>
                  </a:cxn>
                </a:cxnLst>
                <a:rect l="0" t="0" r="r" b="b"/>
                <a:pathLst>
                  <a:path w="173" h="174">
                    <a:moveTo>
                      <a:pt x="21" y="49"/>
                    </a:moveTo>
                    <a:cubicBezTo>
                      <a:pt x="0" y="86"/>
                      <a:pt x="12" y="132"/>
                      <a:pt x="48" y="153"/>
                    </a:cubicBezTo>
                    <a:cubicBezTo>
                      <a:pt x="84" y="174"/>
                      <a:pt x="131" y="162"/>
                      <a:pt x="152" y="125"/>
                    </a:cubicBezTo>
                    <a:cubicBezTo>
                      <a:pt x="173" y="89"/>
                      <a:pt x="161" y="42"/>
                      <a:pt x="124" y="21"/>
                    </a:cubicBezTo>
                    <a:cubicBezTo>
                      <a:pt x="88" y="0"/>
                      <a:pt x="42" y="13"/>
                      <a:pt x="21" y="49"/>
                    </a:cubicBezTo>
                    <a:close/>
                  </a:path>
                </a:pathLst>
              </a:custGeom>
              <a:solidFill>
                <a:srgbClr val="6D2077"/>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20" name="Freeform 14"/>
            <p:cNvSpPr>
              <a:spLocks noEditPoints="1"/>
            </p:cNvSpPr>
            <p:nvPr/>
          </p:nvSpPr>
          <p:spPr bwMode="auto">
            <a:xfrm>
              <a:off x="8920095" y="3381057"/>
              <a:ext cx="1270000" cy="1428750"/>
            </a:xfrm>
            <a:custGeom>
              <a:avLst/>
              <a:gdLst/>
              <a:ahLst/>
              <a:cxnLst>
                <a:cxn ang="0">
                  <a:pos x="715" y="0"/>
                </a:cxn>
                <a:cxn ang="0">
                  <a:pos x="0" y="1931"/>
                </a:cxn>
                <a:cxn ang="0">
                  <a:pos x="749" y="2305"/>
                </a:cxn>
                <a:cxn ang="0">
                  <a:pos x="1560" y="2509"/>
                </a:cxn>
                <a:cxn ang="0">
                  <a:pos x="2275" y="578"/>
                </a:cxn>
                <a:cxn ang="0">
                  <a:pos x="715" y="0"/>
                </a:cxn>
                <a:cxn ang="0">
                  <a:pos x="940" y="2237"/>
                </a:cxn>
                <a:cxn ang="0">
                  <a:pos x="965" y="2226"/>
                </a:cxn>
                <a:cxn ang="0">
                  <a:pos x="1149" y="2294"/>
                </a:cxn>
                <a:cxn ang="0">
                  <a:pos x="1161" y="2319"/>
                </a:cxn>
                <a:cxn ang="0">
                  <a:pos x="1136" y="2330"/>
                </a:cxn>
                <a:cxn ang="0">
                  <a:pos x="952" y="2262"/>
                </a:cxn>
                <a:cxn ang="0">
                  <a:pos x="940" y="2237"/>
                </a:cxn>
                <a:cxn ang="0">
                  <a:pos x="684" y="2142"/>
                </a:cxn>
                <a:cxn ang="0">
                  <a:pos x="709" y="2131"/>
                </a:cxn>
                <a:cxn ang="0">
                  <a:pos x="892" y="2199"/>
                </a:cxn>
                <a:cxn ang="0">
                  <a:pos x="904" y="2224"/>
                </a:cxn>
                <a:cxn ang="0">
                  <a:pos x="879" y="2235"/>
                </a:cxn>
                <a:cxn ang="0">
                  <a:pos x="695" y="2167"/>
                </a:cxn>
                <a:cxn ang="0">
                  <a:pos x="684" y="2142"/>
                </a:cxn>
                <a:cxn ang="0">
                  <a:pos x="427" y="2047"/>
                </a:cxn>
                <a:cxn ang="0">
                  <a:pos x="452" y="2036"/>
                </a:cxn>
                <a:cxn ang="0">
                  <a:pos x="636" y="2104"/>
                </a:cxn>
                <a:cxn ang="0">
                  <a:pos x="647" y="2129"/>
                </a:cxn>
                <a:cxn ang="0">
                  <a:pos x="622" y="2140"/>
                </a:cxn>
                <a:cxn ang="0">
                  <a:pos x="438" y="2072"/>
                </a:cxn>
                <a:cxn ang="0">
                  <a:pos x="427" y="2047"/>
                </a:cxn>
                <a:cxn ang="0">
                  <a:pos x="786" y="162"/>
                </a:cxn>
                <a:cxn ang="0">
                  <a:pos x="2116" y="654"/>
                </a:cxn>
                <a:cxn ang="0">
                  <a:pos x="1489" y="2347"/>
                </a:cxn>
                <a:cxn ang="0">
                  <a:pos x="159" y="1855"/>
                </a:cxn>
                <a:cxn ang="0">
                  <a:pos x="786" y="162"/>
                </a:cxn>
              </a:cxnLst>
              <a:rect l="0" t="0" r="r" b="b"/>
              <a:pathLst>
                <a:path w="2275" h="2558">
                  <a:moveTo>
                    <a:pt x="715" y="0"/>
                  </a:moveTo>
                  <a:cubicBezTo>
                    <a:pt x="0" y="1931"/>
                    <a:pt x="0" y="1931"/>
                    <a:pt x="0" y="1931"/>
                  </a:cubicBezTo>
                  <a:cubicBezTo>
                    <a:pt x="0" y="1931"/>
                    <a:pt x="66" y="2051"/>
                    <a:pt x="749" y="2305"/>
                  </a:cubicBezTo>
                  <a:cubicBezTo>
                    <a:pt x="1433" y="2558"/>
                    <a:pt x="1560" y="2509"/>
                    <a:pt x="1560" y="2509"/>
                  </a:cubicBezTo>
                  <a:cubicBezTo>
                    <a:pt x="2275" y="578"/>
                    <a:pt x="2275" y="578"/>
                    <a:pt x="2275" y="578"/>
                  </a:cubicBezTo>
                  <a:lnTo>
                    <a:pt x="715" y="0"/>
                  </a:lnTo>
                  <a:close/>
                  <a:moveTo>
                    <a:pt x="940" y="2237"/>
                  </a:moveTo>
                  <a:cubicBezTo>
                    <a:pt x="944" y="2227"/>
                    <a:pt x="955" y="2222"/>
                    <a:pt x="965" y="2226"/>
                  </a:cubicBezTo>
                  <a:cubicBezTo>
                    <a:pt x="1149" y="2294"/>
                    <a:pt x="1149" y="2294"/>
                    <a:pt x="1149" y="2294"/>
                  </a:cubicBezTo>
                  <a:cubicBezTo>
                    <a:pt x="1159" y="2298"/>
                    <a:pt x="1164" y="2309"/>
                    <a:pt x="1161" y="2319"/>
                  </a:cubicBezTo>
                  <a:cubicBezTo>
                    <a:pt x="1157" y="2329"/>
                    <a:pt x="1146" y="2334"/>
                    <a:pt x="1136" y="2330"/>
                  </a:cubicBezTo>
                  <a:cubicBezTo>
                    <a:pt x="952" y="2262"/>
                    <a:pt x="952" y="2262"/>
                    <a:pt x="952" y="2262"/>
                  </a:cubicBezTo>
                  <a:cubicBezTo>
                    <a:pt x="942" y="2259"/>
                    <a:pt x="937" y="2247"/>
                    <a:pt x="940" y="2237"/>
                  </a:cubicBezTo>
                  <a:close/>
                  <a:moveTo>
                    <a:pt x="684" y="2142"/>
                  </a:moveTo>
                  <a:cubicBezTo>
                    <a:pt x="687" y="2132"/>
                    <a:pt x="699" y="2127"/>
                    <a:pt x="709" y="2131"/>
                  </a:cubicBezTo>
                  <a:cubicBezTo>
                    <a:pt x="892" y="2199"/>
                    <a:pt x="892" y="2199"/>
                    <a:pt x="892" y="2199"/>
                  </a:cubicBezTo>
                  <a:cubicBezTo>
                    <a:pt x="903" y="2203"/>
                    <a:pt x="908" y="2214"/>
                    <a:pt x="904" y="2224"/>
                  </a:cubicBezTo>
                  <a:cubicBezTo>
                    <a:pt x="900" y="2234"/>
                    <a:pt x="889" y="2239"/>
                    <a:pt x="879" y="2235"/>
                  </a:cubicBezTo>
                  <a:cubicBezTo>
                    <a:pt x="695" y="2167"/>
                    <a:pt x="695" y="2167"/>
                    <a:pt x="695" y="2167"/>
                  </a:cubicBezTo>
                  <a:cubicBezTo>
                    <a:pt x="685" y="2164"/>
                    <a:pt x="680" y="2152"/>
                    <a:pt x="684" y="2142"/>
                  </a:cubicBezTo>
                  <a:close/>
                  <a:moveTo>
                    <a:pt x="427" y="2047"/>
                  </a:moveTo>
                  <a:cubicBezTo>
                    <a:pt x="431" y="2037"/>
                    <a:pt x="442" y="2032"/>
                    <a:pt x="452" y="2036"/>
                  </a:cubicBezTo>
                  <a:cubicBezTo>
                    <a:pt x="636" y="2104"/>
                    <a:pt x="636" y="2104"/>
                    <a:pt x="636" y="2104"/>
                  </a:cubicBezTo>
                  <a:cubicBezTo>
                    <a:pt x="646" y="2108"/>
                    <a:pt x="651" y="2119"/>
                    <a:pt x="647" y="2129"/>
                  </a:cubicBezTo>
                  <a:cubicBezTo>
                    <a:pt x="644" y="2139"/>
                    <a:pt x="632" y="2144"/>
                    <a:pt x="622" y="2140"/>
                  </a:cubicBezTo>
                  <a:cubicBezTo>
                    <a:pt x="438" y="2072"/>
                    <a:pt x="438" y="2072"/>
                    <a:pt x="438" y="2072"/>
                  </a:cubicBezTo>
                  <a:cubicBezTo>
                    <a:pt x="428" y="2069"/>
                    <a:pt x="423" y="2057"/>
                    <a:pt x="427" y="2047"/>
                  </a:cubicBezTo>
                  <a:close/>
                  <a:moveTo>
                    <a:pt x="786" y="162"/>
                  </a:moveTo>
                  <a:cubicBezTo>
                    <a:pt x="2116" y="654"/>
                    <a:pt x="2116" y="654"/>
                    <a:pt x="2116" y="654"/>
                  </a:cubicBezTo>
                  <a:cubicBezTo>
                    <a:pt x="1489" y="2347"/>
                    <a:pt x="1489" y="2347"/>
                    <a:pt x="1489" y="2347"/>
                  </a:cubicBezTo>
                  <a:cubicBezTo>
                    <a:pt x="159" y="1855"/>
                    <a:pt x="159" y="1855"/>
                    <a:pt x="159" y="1855"/>
                  </a:cubicBezTo>
                  <a:lnTo>
                    <a:pt x="786" y="162"/>
                  </a:lnTo>
                  <a:close/>
                </a:path>
              </a:pathLst>
            </a:custGeom>
            <a:solidFill>
              <a:srgbClr val="00A3A1"/>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1" name="Freeform 96"/>
            <p:cNvSpPr>
              <a:spLocks noEditPoints="1"/>
            </p:cNvSpPr>
            <p:nvPr/>
          </p:nvSpPr>
          <p:spPr bwMode="auto">
            <a:xfrm rot="1268815">
              <a:off x="8341698" y="3813650"/>
              <a:ext cx="585788" cy="455613"/>
            </a:xfrm>
            <a:custGeom>
              <a:avLst/>
              <a:gdLst/>
              <a:ahLst/>
              <a:cxnLst>
                <a:cxn ang="0">
                  <a:pos x="1047" y="757"/>
                </a:cxn>
                <a:cxn ang="0">
                  <a:pos x="1047" y="756"/>
                </a:cxn>
                <a:cxn ang="0">
                  <a:pos x="1047" y="59"/>
                </a:cxn>
                <a:cxn ang="0">
                  <a:pos x="1047" y="58"/>
                </a:cxn>
                <a:cxn ang="0">
                  <a:pos x="1044" y="39"/>
                </a:cxn>
                <a:cxn ang="0">
                  <a:pos x="988" y="0"/>
                </a:cxn>
                <a:cxn ang="0">
                  <a:pos x="524" y="0"/>
                </a:cxn>
                <a:cxn ang="0">
                  <a:pos x="60" y="0"/>
                </a:cxn>
                <a:cxn ang="0">
                  <a:pos x="4" y="39"/>
                </a:cxn>
                <a:cxn ang="0">
                  <a:pos x="1" y="61"/>
                </a:cxn>
                <a:cxn ang="0">
                  <a:pos x="1" y="753"/>
                </a:cxn>
                <a:cxn ang="0">
                  <a:pos x="4" y="775"/>
                </a:cxn>
                <a:cxn ang="0">
                  <a:pos x="60" y="814"/>
                </a:cxn>
                <a:cxn ang="0">
                  <a:pos x="524" y="814"/>
                </a:cxn>
                <a:cxn ang="0">
                  <a:pos x="988" y="814"/>
                </a:cxn>
                <a:cxn ang="0">
                  <a:pos x="1044" y="775"/>
                </a:cxn>
                <a:cxn ang="0">
                  <a:pos x="1047" y="760"/>
                </a:cxn>
                <a:cxn ang="0">
                  <a:pos x="1047" y="758"/>
                </a:cxn>
                <a:cxn ang="0">
                  <a:pos x="1047" y="757"/>
                </a:cxn>
                <a:cxn ang="0">
                  <a:pos x="988" y="678"/>
                </a:cxn>
                <a:cxn ang="0">
                  <a:pos x="794" y="516"/>
                </a:cxn>
                <a:cxn ang="0">
                  <a:pos x="663" y="407"/>
                </a:cxn>
                <a:cxn ang="0">
                  <a:pos x="794" y="298"/>
                </a:cxn>
                <a:cxn ang="0">
                  <a:pos x="988" y="136"/>
                </a:cxn>
                <a:cxn ang="0">
                  <a:pos x="988" y="678"/>
                </a:cxn>
                <a:cxn ang="0">
                  <a:pos x="988" y="59"/>
                </a:cxn>
                <a:cxn ang="0">
                  <a:pos x="756" y="253"/>
                </a:cxn>
                <a:cxn ang="0">
                  <a:pos x="607" y="377"/>
                </a:cxn>
                <a:cxn ang="0">
                  <a:pos x="524" y="413"/>
                </a:cxn>
                <a:cxn ang="0">
                  <a:pos x="443" y="378"/>
                </a:cxn>
                <a:cxn ang="0">
                  <a:pos x="292" y="253"/>
                </a:cxn>
                <a:cxn ang="0">
                  <a:pos x="60" y="59"/>
                </a:cxn>
                <a:cxn ang="0">
                  <a:pos x="60" y="59"/>
                </a:cxn>
                <a:cxn ang="0">
                  <a:pos x="524" y="59"/>
                </a:cxn>
                <a:cxn ang="0">
                  <a:pos x="988" y="59"/>
                </a:cxn>
                <a:cxn ang="0">
                  <a:pos x="60" y="136"/>
                </a:cxn>
                <a:cxn ang="0">
                  <a:pos x="254" y="298"/>
                </a:cxn>
                <a:cxn ang="0">
                  <a:pos x="385" y="407"/>
                </a:cxn>
                <a:cxn ang="0">
                  <a:pos x="254" y="516"/>
                </a:cxn>
                <a:cxn ang="0">
                  <a:pos x="60" y="678"/>
                </a:cxn>
                <a:cxn ang="0">
                  <a:pos x="60" y="136"/>
                </a:cxn>
                <a:cxn ang="0">
                  <a:pos x="524" y="755"/>
                </a:cxn>
                <a:cxn ang="0">
                  <a:pos x="60" y="755"/>
                </a:cxn>
                <a:cxn ang="0">
                  <a:pos x="60" y="755"/>
                </a:cxn>
                <a:cxn ang="0">
                  <a:pos x="292" y="562"/>
                </a:cxn>
                <a:cxn ang="0">
                  <a:pos x="432" y="445"/>
                </a:cxn>
                <a:cxn ang="0">
                  <a:pos x="524" y="472"/>
                </a:cxn>
                <a:cxn ang="0">
                  <a:pos x="616" y="445"/>
                </a:cxn>
                <a:cxn ang="0">
                  <a:pos x="756" y="562"/>
                </a:cxn>
                <a:cxn ang="0">
                  <a:pos x="988" y="755"/>
                </a:cxn>
                <a:cxn ang="0">
                  <a:pos x="524" y="755"/>
                </a:cxn>
              </a:cxnLst>
              <a:rect l="0" t="0" r="r" b="b"/>
              <a:pathLst>
                <a:path w="1047" h="814">
                  <a:moveTo>
                    <a:pt x="1047" y="757"/>
                  </a:moveTo>
                  <a:cubicBezTo>
                    <a:pt x="1047" y="757"/>
                    <a:pt x="1047" y="757"/>
                    <a:pt x="1047" y="756"/>
                  </a:cubicBezTo>
                  <a:cubicBezTo>
                    <a:pt x="1047" y="59"/>
                    <a:pt x="1047" y="59"/>
                    <a:pt x="1047" y="59"/>
                  </a:cubicBezTo>
                  <a:cubicBezTo>
                    <a:pt x="1047" y="58"/>
                    <a:pt x="1047" y="58"/>
                    <a:pt x="1047" y="58"/>
                  </a:cubicBezTo>
                  <a:cubicBezTo>
                    <a:pt x="1047" y="52"/>
                    <a:pt x="1046" y="45"/>
                    <a:pt x="1044" y="39"/>
                  </a:cubicBezTo>
                  <a:cubicBezTo>
                    <a:pt x="1035" y="16"/>
                    <a:pt x="1013" y="0"/>
                    <a:pt x="988" y="0"/>
                  </a:cubicBezTo>
                  <a:cubicBezTo>
                    <a:pt x="524" y="0"/>
                    <a:pt x="524" y="0"/>
                    <a:pt x="524" y="0"/>
                  </a:cubicBezTo>
                  <a:cubicBezTo>
                    <a:pt x="60" y="0"/>
                    <a:pt x="60" y="0"/>
                    <a:pt x="60" y="0"/>
                  </a:cubicBezTo>
                  <a:cubicBezTo>
                    <a:pt x="35" y="0"/>
                    <a:pt x="13" y="16"/>
                    <a:pt x="4" y="39"/>
                  </a:cubicBezTo>
                  <a:cubicBezTo>
                    <a:pt x="2" y="46"/>
                    <a:pt x="0" y="54"/>
                    <a:pt x="1" y="61"/>
                  </a:cubicBezTo>
                  <a:cubicBezTo>
                    <a:pt x="1" y="753"/>
                    <a:pt x="1" y="753"/>
                    <a:pt x="1" y="753"/>
                  </a:cubicBezTo>
                  <a:cubicBezTo>
                    <a:pt x="0" y="760"/>
                    <a:pt x="2" y="768"/>
                    <a:pt x="4" y="775"/>
                  </a:cubicBezTo>
                  <a:cubicBezTo>
                    <a:pt x="13" y="799"/>
                    <a:pt x="35" y="814"/>
                    <a:pt x="60" y="814"/>
                  </a:cubicBezTo>
                  <a:cubicBezTo>
                    <a:pt x="524" y="814"/>
                    <a:pt x="524" y="814"/>
                    <a:pt x="524" y="814"/>
                  </a:cubicBezTo>
                  <a:cubicBezTo>
                    <a:pt x="988" y="814"/>
                    <a:pt x="988" y="814"/>
                    <a:pt x="988" y="814"/>
                  </a:cubicBezTo>
                  <a:cubicBezTo>
                    <a:pt x="1013" y="814"/>
                    <a:pt x="1035" y="799"/>
                    <a:pt x="1044" y="775"/>
                  </a:cubicBezTo>
                  <a:cubicBezTo>
                    <a:pt x="1046" y="770"/>
                    <a:pt x="1047" y="765"/>
                    <a:pt x="1047" y="760"/>
                  </a:cubicBezTo>
                  <a:cubicBezTo>
                    <a:pt x="1047" y="759"/>
                    <a:pt x="1047" y="759"/>
                    <a:pt x="1047" y="758"/>
                  </a:cubicBezTo>
                  <a:cubicBezTo>
                    <a:pt x="1047" y="758"/>
                    <a:pt x="1047" y="757"/>
                    <a:pt x="1047" y="757"/>
                  </a:cubicBezTo>
                  <a:close/>
                  <a:moveTo>
                    <a:pt x="988" y="678"/>
                  </a:moveTo>
                  <a:cubicBezTo>
                    <a:pt x="794" y="516"/>
                    <a:pt x="794" y="516"/>
                    <a:pt x="794" y="516"/>
                  </a:cubicBezTo>
                  <a:cubicBezTo>
                    <a:pt x="663" y="407"/>
                    <a:pt x="663" y="407"/>
                    <a:pt x="663" y="407"/>
                  </a:cubicBezTo>
                  <a:cubicBezTo>
                    <a:pt x="794" y="298"/>
                    <a:pt x="794" y="298"/>
                    <a:pt x="794" y="298"/>
                  </a:cubicBezTo>
                  <a:cubicBezTo>
                    <a:pt x="988" y="136"/>
                    <a:pt x="988" y="136"/>
                    <a:pt x="988" y="136"/>
                  </a:cubicBezTo>
                  <a:lnTo>
                    <a:pt x="988" y="678"/>
                  </a:lnTo>
                  <a:close/>
                  <a:moveTo>
                    <a:pt x="988" y="59"/>
                  </a:moveTo>
                  <a:cubicBezTo>
                    <a:pt x="756" y="253"/>
                    <a:pt x="756" y="253"/>
                    <a:pt x="756" y="253"/>
                  </a:cubicBezTo>
                  <a:cubicBezTo>
                    <a:pt x="607" y="377"/>
                    <a:pt x="607" y="377"/>
                    <a:pt x="607" y="377"/>
                  </a:cubicBezTo>
                  <a:cubicBezTo>
                    <a:pt x="585" y="399"/>
                    <a:pt x="556" y="413"/>
                    <a:pt x="524" y="413"/>
                  </a:cubicBezTo>
                  <a:cubicBezTo>
                    <a:pt x="493" y="413"/>
                    <a:pt x="464" y="400"/>
                    <a:pt x="443" y="378"/>
                  </a:cubicBezTo>
                  <a:cubicBezTo>
                    <a:pt x="292" y="253"/>
                    <a:pt x="292" y="253"/>
                    <a:pt x="292" y="253"/>
                  </a:cubicBezTo>
                  <a:cubicBezTo>
                    <a:pt x="60" y="59"/>
                    <a:pt x="60" y="59"/>
                    <a:pt x="60" y="59"/>
                  </a:cubicBezTo>
                  <a:cubicBezTo>
                    <a:pt x="60" y="59"/>
                    <a:pt x="60" y="59"/>
                    <a:pt x="60" y="59"/>
                  </a:cubicBezTo>
                  <a:cubicBezTo>
                    <a:pt x="524" y="59"/>
                    <a:pt x="524" y="59"/>
                    <a:pt x="524" y="59"/>
                  </a:cubicBezTo>
                  <a:lnTo>
                    <a:pt x="988" y="59"/>
                  </a:lnTo>
                  <a:close/>
                  <a:moveTo>
                    <a:pt x="60" y="136"/>
                  </a:moveTo>
                  <a:cubicBezTo>
                    <a:pt x="254" y="298"/>
                    <a:pt x="254" y="298"/>
                    <a:pt x="254" y="298"/>
                  </a:cubicBezTo>
                  <a:cubicBezTo>
                    <a:pt x="385" y="407"/>
                    <a:pt x="385" y="407"/>
                    <a:pt x="385" y="407"/>
                  </a:cubicBezTo>
                  <a:cubicBezTo>
                    <a:pt x="254" y="516"/>
                    <a:pt x="254" y="516"/>
                    <a:pt x="254" y="516"/>
                  </a:cubicBezTo>
                  <a:cubicBezTo>
                    <a:pt x="60" y="678"/>
                    <a:pt x="60" y="678"/>
                    <a:pt x="60" y="678"/>
                  </a:cubicBezTo>
                  <a:lnTo>
                    <a:pt x="60" y="136"/>
                  </a:lnTo>
                  <a:close/>
                  <a:moveTo>
                    <a:pt x="524" y="755"/>
                  </a:moveTo>
                  <a:cubicBezTo>
                    <a:pt x="60" y="755"/>
                    <a:pt x="60" y="755"/>
                    <a:pt x="60" y="755"/>
                  </a:cubicBezTo>
                  <a:cubicBezTo>
                    <a:pt x="60" y="755"/>
                    <a:pt x="60" y="755"/>
                    <a:pt x="60" y="755"/>
                  </a:cubicBezTo>
                  <a:cubicBezTo>
                    <a:pt x="292" y="562"/>
                    <a:pt x="292" y="562"/>
                    <a:pt x="292" y="562"/>
                  </a:cubicBezTo>
                  <a:cubicBezTo>
                    <a:pt x="432" y="445"/>
                    <a:pt x="432" y="445"/>
                    <a:pt x="432" y="445"/>
                  </a:cubicBezTo>
                  <a:cubicBezTo>
                    <a:pt x="460" y="463"/>
                    <a:pt x="491" y="472"/>
                    <a:pt x="524" y="472"/>
                  </a:cubicBezTo>
                  <a:cubicBezTo>
                    <a:pt x="557" y="472"/>
                    <a:pt x="589" y="463"/>
                    <a:pt x="616" y="445"/>
                  </a:cubicBezTo>
                  <a:cubicBezTo>
                    <a:pt x="756" y="562"/>
                    <a:pt x="756" y="562"/>
                    <a:pt x="756" y="562"/>
                  </a:cubicBezTo>
                  <a:cubicBezTo>
                    <a:pt x="988" y="755"/>
                    <a:pt x="988" y="755"/>
                    <a:pt x="988" y="755"/>
                  </a:cubicBezTo>
                  <a:lnTo>
                    <a:pt x="524" y="755"/>
                  </a:lnTo>
                  <a:close/>
                </a:path>
              </a:pathLst>
            </a:custGeom>
            <a:solidFill>
              <a:srgbClr val="EAAA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2" name="Freeform 112"/>
            <p:cNvSpPr>
              <a:spLocks/>
            </p:cNvSpPr>
            <p:nvPr/>
          </p:nvSpPr>
          <p:spPr bwMode="auto">
            <a:xfrm>
              <a:off x="9604308" y="2729388"/>
              <a:ext cx="285750" cy="344488"/>
            </a:xfrm>
            <a:custGeom>
              <a:avLst/>
              <a:gdLst/>
              <a:ahLst/>
              <a:cxnLst>
                <a:cxn ang="0">
                  <a:pos x="420" y="430"/>
                </a:cxn>
                <a:cxn ang="0">
                  <a:pos x="360" y="453"/>
                </a:cxn>
                <a:cxn ang="0">
                  <a:pos x="186" y="362"/>
                </a:cxn>
                <a:cxn ang="0">
                  <a:pos x="189" y="338"/>
                </a:cxn>
                <a:cxn ang="0">
                  <a:pos x="181" y="300"/>
                </a:cxn>
                <a:cxn ang="0">
                  <a:pos x="303" y="206"/>
                </a:cxn>
                <a:cxn ang="0">
                  <a:pos x="375" y="231"/>
                </a:cxn>
                <a:cxn ang="0">
                  <a:pos x="490" y="116"/>
                </a:cxn>
                <a:cxn ang="0">
                  <a:pos x="375" y="0"/>
                </a:cxn>
                <a:cxn ang="0">
                  <a:pos x="260" y="116"/>
                </a:cxn>
                <a:cxn ang="0">
                  <a:pos x="269" y="162"/>
                </a:cxn>
                <a:cxn ang="0">
                  <a:pos x="144" y="257"/>
                </a:cxn>
                <a:cxn ang="0">
                  <a:pos x="95" y="243"/>
                </a:cxn>
                <a:cxn ang="0">
                  <a:pos x="0" y="338"/>
                </a:cxn>
                <a:cxn ang="0">
                  <a:pos x="95" y="432"/>
                </a:cxn>
                <a:cxn ang="0">
                  <a:pos x="156" y="410"/>
                </a:cxn>
                <a:cxn ang="0">
                  <a:pos x="330" y="500"/>
                </a:cxn>
                <a:cxn ang="0">
                  <a:pos x="327" y="523"/>
                </a:cxn>
                <a:cxn ang="0">
                  <a:pos x="420" y="616"/>
                </a:cxn>
                <a:cxn ang="0">
                  <a:pos x="512" y="523"/>
                </a:cxn>
                <a:cxn ang="0">
                  <a:pos x="420" y="430"/>
                </a:cxn>
              </a:cxnLst>
              <a:rect l="0" t="0" r="r" b="b"/>
              <a:pathLst>
                <a:path w="512" h="616">
                  <a:moveTo>
                    <a:pt x="420" y="430"/>
                  </a:moveTo>
                  <a:cubicBezTo>
                    <a:pt x="397" y="430"/>
                    <a:pt x="376" y="439"/>
                    <a:pt x="360" y="453"/>
                  </a:cubicBezTo>
                  <a:cubicBezTo>
                    <a:pt x="186" y="362"/>
                    <a:pt x="186" y="362"/>
                    <a:pt x="186" y="362"/>
                  </a:cubicBezTo>
                  <a:cubicBezTo>
                    <a:pt x="188" y="354"/>
                    <a:pt x="189" y="346"/>
                    <a:pt x="189" y="338"/>
                  </a:cubicBezTo>
                  <a:cubicBezTo>
                    <a:pt x="189" y="324"/>
                    <a:pt x="186" y="311"/>
                    <a:pt x="181" y="300"/>
                  </a:cubicBezTo>
                  <a:cubicBezTo>
                    <a:pt x="303" y="206"/>
                    <a:pt x="303" y="206"/>
                    <a:pt x="303" y="206"/>
                  </a:cubicBezTo>
                  <a:cubicBezTo>
                    <a:pt x="323" y="222"/>
                    <a:pt x="348" y="231"/>
                    <a:pt x="375" y="231"/>
                  </a:cubicBezTo>
                  <a:cubicBezTo>
                    <a:pt x="438" y="231"/>
                    <a:pt x="490" y="180"/>
                    <a:pt x="490" y="116"/>
                  </a:cubicBezTo>
                  <a:cubicBezTo>
                    <a:pt x="490" y="52"/>
                    <a:pt x="438" y="0"/>
                    <a:pt x="375" y="0"/>
                  </a:cubicBezTo>
                  <a:cubicBezTo>
                    <a:pt x="311" y="0"/>
                    <a:pt x="260" y="52"/>
                    <a:pt x="260" y="116"/>
                  </a:cubicBezTo>
                  <a:cubicBezTo>
                    <a:pt x="260" y="132"/>
                    <a:pt x="263" y="148"/>
                    <a:pt x="269" y="162"/>
                  </a:cubicBezTo>
                  <a:cubicBezTo>
                    <a:pt x="144" y="257"/>
                    <a:pt x="144" y="257"/>
                    <a:pt x="144" y="257"/>
                  </a:cubicBezTo>
                  <a:cubicBezTo>
                    <a:pt x="129" y="248"/>
                    <a:pt x="113" y="243"/>
                    <a:pt x="95" y="243"/>
                  </a:cubicBezTo>
                  <a:cubicBezTo>
                    <a:pt x="43" y="243"/>
                    <a:pt x="0" y="286"/>
                    <a:pt x="0" y="338"/>
                  </a:cubicBezTo>
                  <a:cubicBezTo>
                    <a:pt x="0" y="390"/>
                    <a:pt x="43" y="432"/>
                    <a:pt x="95" y="432"/>
                  </a:cubicBezTo>
                  <a:cubicBezTo>
                    <a:pt x="118" y="432"/>
                    <a:pt x="139" y="424"/>
                    <a:pt x="156" y="410"/>
                  </a:cubicBezTo>
                  <a:cubicBezTo>
                    <a:pt x="330" y="500"/>
                    <a:pt x="330" y="500"/>
                    <a:pt x="330" y="500"/>
                  </a:cubicBezTo>
                  <a:cubicBezTo>
                    <a:pt x="328" y="508"/>
                    <a:pt x="327" y="515"/>
                    <a:pt x="327" y="523"/>
                  </a:cubicBezTo>
                  <a:cubicBezTo>
                    <a:pt x="327" y="574"/>
                    <a:pt x="369" y="616"/>
                    <a:pt x="420" y="616"/>
                  </a:cubicBezTo>
                  <a:cubicBezTo>
                    <a:pt x="471" y="616"/>
                    <a:pt x="512" y="574"/>
                    <a:pt x="512" y="523"/>
                  </a:cubicBezTo>
                  <a:cubicBezTo>
                    <a:pt x="512" y="472"/>
                    <a:pt x="471" y="430"/>
                    <a:pt x="420" y="430"/>
                  </a:cubicBezTo>
                  <a:close/>
                </a:path>
              </a:pathLst>
            </a:custGeom>
            <a:solidFill>
              <a:srgbClr val="6D2077"/>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3" name="Freeform 125"/>
            <p:cNvSpPr>
              <a:spLocks/>
            </p:cNvSpPr>
            <p:nvPr/>
          </p:nvSpPr>
          <p:spPr bwMode="auto">
            <a:xfrm>
              <a:off x="8818915" y="3839681"/>
              <a:ext cx="11113" cy="11113"/>
            </a:xfrm>
            <a:custGeom>
              <a:avLst/>
              <a:gdLst/>
              <a:ahLst/>
              <a:cxnLst>
                <a:cxn ang="0">
                  <a:pos x="10" y="20"/>
                </a:cxn>
                <a:cxn ang="0">
                  <a:pos x="0" y="14"/>
                </a:cxn>
                <a:cxn ang="0">
                  <a:pos x="9" y="0"/>
                </a:cxn>
                <a:cxn ang="0">
                  <a:pos x="19" y="6"/>
                </a:cxn>
                <a:cxn ang="0">
                  <a:pos x="10" y="20"/>
                </a:cxn>
              </a:cxnLst>
              <a:rect l="0" t="0" r="r" b="b"/>
              <a:pathLst>
                <a:path w="19" h="20">
                  <a:moveTo>
                    <a:pt x="10" y="20"/>
                  </a:moveTo>
                  <a:cubicBezTo>
                    <a:pt x="0" y="14"/>
                    <a:pt x="0" y="14"/>
                    <a:pt x="0" y="14"/>
                  </a:cubicBezTo>
                  <a:cubicBezTo>
                    <a:pt x="0" y="14"/>
                    <a:pt x="3" y="9"/>
                    <a:pt x="9" y="0"/>
                  </a:cubicBezTo>
                  <a:cubicBezTo>
                    <a:pt x="19" y="6"/>
                    <a:pt x="19" y="6"/>
                    <a:pt x="19" y="6"/>
                  </a:cubicBezTo>
                  <a:cubicBezTo>
                    <a:pt x="13" y="15"/>
                    <a:pt x="10" y="20"/>
                    <a:pt x="10" y="2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Freeform 145"/>
            <p:cNvSpPr>
              <a:spLocks/>
            </p:cNvSpPr>
            <p:nvPr/>
          </p:nvSpPr>
          <p:spPr bwMode="auto">
            <a:xfrm>
              <a:off x="8660165" y="3615844"/>
              <a:ext cx="11113" cy="9525"/>
            </a:xfrm>
            <a:custGeom>
              <a:avLst/>
              <a:gdLst/>
              <a:ahLst/>
              <a:cxnLst>
                <a:cxn ang="0">
                  <a:pos x="16" y="17"/>
                </a:cxn>
                <a:cxn ang="0">
                  <a:pos x="0" y="10"/>
                </a:cxn>
                <a:cxn ang="0">
                  <a:pos x="4" y="0"/>
                </a:cxn>
                <a:cxn ang="0">
                  <a:pos x="20" y="6"/>
                </a:cxn>
                <a:cxn ang="0">
                  <a:pos x="16" y="17"/>
                </a:cxn>
              </a:cxnLst>
              <a:rect l="0" t="0" r="r" b="b"/>
              <a:pathLst>
                <a:path w="20" h="17">
                  <a:moveTo>
                    <a:pt x="16" y="17"/>
                  </a:moveTo>
                  <a:cubicBezTo>
                    <a:pt x="16" y="16"/>
                    <a:pt x="10" y="14"/>
                    <a:pt x="0" y="10"/>
                  </a:cubicBezTo>
                  <a:cubicBezTo>
                    <a:pt x="4" y="0"/>
                    <a:pt x="4" y="0"/>
                    <a:pt x="4" y="0"/>
                  </a:cubicBezTo>
                  <a:cubicBezTo>
                    <a:pt x="14" y="4"/>
                    <a:pt x="20" y="6"/>
                    <a:pt x="20" y="6"/>
                  </a:cubicBezTo>
                  <a:lnTo>
                    <a:pt x="16"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5" name="Freeform 155"/>
            <p:cNvSpPr>
              <a:spLocks/>
            </p:cNvSpPr>
            <p:nvPr/>
          </p:nvSpPr>
          <p:spPr bwMode="auto">
            <a:xfrm>
              <a:off x="8736365" y="3912706"/>
              <a:ext cx="9525" cy="6350"/>
            </a:xfrm>
            <a:custGeom>
              <a:avLst/>
              <a:gdLst/>
              <a:ahLst/>
              <a:cxnLst>
                <a:cxn ang="0">
                  <a:pos x="17" y="12"/>
                </a:cxn>
                <a:cxn ang="0">
                  <a:pos x="0" y="12"/>
                </a:cxn>
                <a:cxn ang="0">
                  <a:pos x="0" y="0"/>
                </a:cxn>
                <a:cxn ang="0">
                  <a:pos x="17" y="1"/>
                </a:cxn>
                <a:cxn ang="0">
                  <a:pos x="17" y="12"/>
                </a:cxn>
              </a:cxnLst>
              <a:rect l="0" t="0" r="r" b="b"/>
              <a:pathLst>
                <a:path w="17" h="12">
                  <a:moveTo>
                    <a:pt x="17" y="12"/>
                  </a:moveTo>
                  <a:cubicBezTo>
                    <a:pt x="11" y="12"/>
                    <a:pt x="5" y="12"/>
                    <a:pt x="0" y="12"/>
                  </a:cubicBezTo>
                  <a:cubicBezTo>
                    <a:pt x="0" y="0"/>
                    <a:pt x="0" y="0"/>
                    <a:pt x="0" y="0"/>
                  </a:cubicBezTo>
                  <a:cubicBezTo>
                    <a:pt x="6" y="0"/>
                    <a:pt x="12" y="1"/>
                    <a:pt x="17" y="1"/>
                  </a:cubicBezTo>
                  <a:lnTo>
                    <a:pt x="17"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6" name="Oval 166"/>
            <p:cNvSpPr>
              <a:spLocks noChangeArrowheads="1"/>
            </p:cNvSpPr>
            <p:nvPr/>
          </p:nvSpPr>
          <p:spPr bwMode="auto">
            <a:xfrm>
              <a:off x="10234765" y="4489440"/>
              <a:ext cx="43838" cy="45755"/>
            </a:xfrm>
            <a:prstGeom prst="ellipse">
              <a:avLst/>
            </a:prstGeom>
            <a:solidFill>
              <a:srgbClr val="747678"/>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nvGrpSpPr>
            <p:cNvPr id="27" name="Group 172"/>
            <p:cNvGrpSpPr/>
            <p:nvPr/>
          </p:nvGrpSpPr>
          <p:grpSpPr>
            <a:xfrm>
              <a:off x="11422677" y="2860904"/>
              <a:ext cx="496888" cy="377825"/>
              <a:chOff x="3529013" y="2020888"/>
              <a:chExt cx="496888" cy="377825"/>
            </a:xfrm>
          </p:grpSpPr>
          <p:sp>
            <p:nvSpPr>
              <p:cNvPr id="29" name="Freeform 74"/>
              <p:cNvSpPr>
                <a:spLocks/>
              </p:cNvSpPr>
              <p:nvPr/>
            </p:nvSpPr>
            <p:spPr bwMode="auto">
              <a:xfrm>
                <a:off x="3529013" y="2100263"/>
                <a:ext cx="323850" cy="298450"/>
              </a:xfrm>
              <a:custGeom>
                <a:avLst/>
                <a:gdLst/>
                <a:ahLst/>
                <a:cxnLst>
                  <a:cxn ang="0">
                    <a:pos x="517" y="365"/>
                  </a:cxn>
                  <a:cxn ang="0">
                    <a:pos x="391" y="365"/>
                  </a:cxn>
                  <a:cxn ang="0">
                    <a:pos x="379" y="369"/>
                  </a:cxn>
                  <a:cxn ang="0">
                    <a:pos x="236" y="474"/>
                  </a:cxn>
                  <a:cxn ang="0">
                    <a:pos x="233" y="385"/>
                  </a:cxn>
                  <a:cxn ang="0">
                    <a:pos x="212" y="365"/>
                  </a:cxn>
                  <a:cxn ang="0">
                    <a:pos x="42" y="196"/>
                  </a:cxn>
                  <a:cxn ang="0">
                    <a:pos x="123" y="51"/>
                  </a:cxn>
                  <a:cxn ang="0">
                    <a:pos x="132" y="0"/>
                  </a:cxn>
                  <a:cxn ang="0">
                    <a:pos x="0" y="196"/>
                  </a:cxn>
                  <a:cxn ang="0">
                    <a:pos x="192" y="406"/>
                  </a:cxn>
                  <a:cxn ang="0">
                    <a:pos x="196" y="514"/>
                  </a:cxn>
                  <a:cxn ang="0">
                    <a:pos x="208" y="532"/>
                  </a:cxn>
                  <a:cxn ang="0">
                    <a:pos x="217" y="534"/>
                  </a:cxn>
                  <a:cxn ang="0">
                    <a:pos x="229" y="530"/>
                  </a:cxn>
                  <a:cxn ang="0">
                    <a:pos x="398" y="407"/>
                  </a:cxn>
                  <a:cxn ang="0">
                    <a:pos x="517" y="407"/>
                  </a:cxn>
                  <a:cxn ang="0">
                    <a:pos x="581" y="397"/>
                  </a:cxn>
                  <a:cxn ang="0">
                    <a:pos x="536" y="364"/>
                  </a:cxn>
                  <a:cxn ang="0">
                    <a:pos x="517" y="365"/>
                  </a:cxn>
                </a:cxnLst>
                <a:rect l="0" t="0" r="r" b="b"/>
                <a:pathLst>
                  <a:path w="581" h="534">
                    <a:moveTo>
                      <a:pt x="517" y="365"/>
                    </a:moveTo>
                    <a:cubicBezTo>
                      <a:pt x="391" y="365"/>
                      <a:pt x="391" y="365"/>
                      <a:pt x="391" y="365"/>
                    </a:cubicBezTo>
                    <a:cubicBezTo>
                      <a:pt x="387" y="365"/>
                      <a:pt x="383" y="367"/>
                      <a:pt x="379" y="369"/>
                    </a:cubicBezTo>
                    <a:cubicBezTo>
                      <a:pt x="236" y="474"/>
                      <a:pt x="236" y="474"/>
                      <a:pt x="236" y="474"/>
                    </a:cubicBezTo>
                    <a:cubicBezTo>
                      <a:pt x="233" y="385"/>
                      <a:pt x="233" y="385"/>
                      <a:pt x="233" y="385"/>
                    </a:cubicBezTo>
                    <a:cubicBezTo>
                      <a:pt x="232" y="374"/>
                      <a:pt x="223" y="365"/>
                      <a:pt x="212" y="365"/>
                    </a:cubicBezTo>
                    <a:cubicBezTo>
                      <a:pt x="118" y="365"/>
                      <a:pt x="42" y="289"/>
                      <a:pt x="42" y="196"/>
                    </a:cubicBezTo>
                    <a:cubicBezTo>
                      <a:pt x="42" y="134"/>
                      <a:pt x="74" y="81"/>
                      <a:pt x="123" y="51"/>
                    </a:cubicBezTo>
                    <a:cubicBezTo>
                      <a:pt x="124" y="33"/>
                      <a:pt x="127" y="16"/>
                      <a:pt x="132" y="0"/>
                    </a:cubicBezTo>
                    <a:cubicBezTo>
                      <a:pt x="55" y="31"/>
                      <a:pt x="0" y="107"/>
                      <a:pt x="0" y="196"/>
                    </a:cubicBezTo>
                    <a:cubicBezTo>
                      <a:pt x="0" y="305"/>
                      <a:pt x="85" y="396"/>
                      <a:pt x="192" y="406"/>
                    </a:cubicBezTo>
                    <a:cubicBezTo>
                      <a:pt x="196" y="514"/>
                      <a:pt x="196" y="514"/>
                      <a:pt x="196" y="514"/>
                    </a:cubicBezTo>
                    <a:cubicBezTo>
                      <a:pt x="197" y="522"/>
                      <a:pt x="201" y="529"/>
                      <a:pt x="208" y="532"/>
                    </a:cubicBezTo>
                    <a:cubicBezTo>
                      <a:pt x="211" y="533"/>
                      <a:pt x="214" y="534"/>
                      <a:pt x="217" y="534"/>
                    </a:cubicBezTo>
                    <a:cubicBezTo>
                      <a:pt x="222" y="534"/>
                      <a:pt x="226" y="533"/>
                      <a:pt x="229" y="530"/>
                    </a:cubicBezTo>
                    <a:cubicBezTo>
                      <a:pt x="398" y="407"/>
                      <a:pt x="398" y="407"/>
                      <a:pt x="398" y="407"/>
                    </a:cubicBezTo>
                    <a:cubicBezTo>
                      <a:pt x="517" y="407"/>
                      <a:pt x="517" y="407"/>
                      <a:pt x="517" y="407"/>
                    </a:cubicBezTo>
                    <a:cubicBezTo>
                      <a:pt x="539" y="407"/>
                      <a:pt x="561" y="403"/>
                      <a:pt x="581" y="397"/>
                    </a:cubicBezTo>
                    <a:cubicBezTo>
                      <a:pt x="536" y="364"/>
                      <a:pt x="536" y="364"/>
                      <a:pt x="536" y="364"/>
                    </a:cubicBezTo>
                    <a:cubicBezTo>
                      <a:pt x="530" y="365"/>
                      <a:pt x="523" y="365"/>
                      <a:pt x="517" y="365"/>
                    </a:cubicBezTo>
                    <a:close/>
                  </a:path>
                </a:pathLst>
              </a:custGeom>
              <a:solidFill>
                <a:srgbClr val="007C92"/>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75"/>
              <p:cNvSpPr>
                <a:spLocks/>
              </p:cNvSpPr>
              <p:nvPr/>
            </p:nvSpPr>
            <p:spPr bwMode="auto">
              <a:xfrm>
                <a:off x="3619501" y="2020888"/>
                <a:ext cx="406400" cy="307975"/>
              </a:xfrm>
              <a:custGeom>
                <a:avLst/>
                <a:gdLst/>
                <a:ahLst/>
                <a:cxnLst>
                  <a:cxn ang="0">
                    <a:pos x="517" y="0"/>
                  </a:cxn>
                  <a:cxn ang="0">
                    <a:pos x="212" y="0"/>
                  </a:cxn>
                  <a:cxn ang="0">
                    <a:pos x="0" y="211"/>
                  </a:cxn>
                  <a:cxn ang="0">
                    <a:pos x="212" y="422"/>
                  </a:cxn>
                  <a:cxn ang="0">
                    <a:pos x="330" y="422"/>
                  </a:cxn>
                  <a:cxn ang="0">
                    <a:pos x="499" y="546"/>
                  </a:cxn>
                  <a:cxn ang="0">
                    <a:pos x="511" y="550"/>
                  </a:cxn>
                  <a:cxn ang="0">
                    <a:pos x="520" y="548"/>
                  </a:cxn>
                  <a:cxn ang="0">
                    <a:pos x="532" y="530"/>
                  </a:cxn>
                  <a:cxn ang="0">
                    <a:pos x="537" y="421"/>
                  </a:cxn>
                  <a:cxn ang="0">
                    <a:pos x="728" y="211"/>
                  </a:cxn>
                  <a:cxn ang="0">
                    <a:pos x="517" y="0"/>
                  </a:cxn>
                </a:cxnLst>
                <a:rect l="0" t="0" r="r" b="b"/>
                <a:pathLst>
                  <a:path w="728" h="550">
                    <a:moveTo>
                      <a:pt x="517" y="0"/>
                    </a:moveTo>
                    <a:cubicBezTo>
                      <a:pt x="212" y="0"/>
                      <a:pt x="212" y="0"/>
                      <a:pt x="212" y="0"/>
                    </a:cubicBezTo>
                    <a:cubicBezTo>
                      <a:pt x="95" y="0"/>
                      <a:pt x="0" y="150"/>
                      <a:pt x="0" y="211"/>
                    </a:cubicBezTo>
                    <a:cubicBezTo>
                      <a:pt x="0" y="328"/>
                      <a:pt x="95" y="422"/>
                      <a:pt x="212" y="422"/>
                    </a:cubicBezTo>
                    <a:cubicBezTo>
                      <a:pt x="330" y="422"/>
                      <a:pt x="330" y="422"/>
                      <a:pt x="330" y="422"/>
                    </a:cubicBezTo>
                    <a:cubicBezTo>
                      <a:pt x="499" y="546"/>
                      <a:pt x="499" y="546"/>
                      <a:pt x="499" y="546"/>
                    </a:cubicBezTo>
                    <a:cubicBezTo>
                      <a:pt x="503" y="548"/>
                      <a:pt x="507" y="550"/>
                      <a:pt x="511" y="550"/>
                    </a:cubicBezTo>
                    <a:cubicBezTo>
                      <a:pt x="514" y="550"/>
                      <a:pt x="517" y="549"/>
                      <a:pt x="520" y="548"/>
                    </a:cubicBezTo>
                    <a:cubicBezTo>
                      <a:pt x="527" y="544"/>
                      <a:pt x="532" y="537"/>
                      <a:pt x="532" y="530"/>
                    </a:cubicBezTo>
                    <a:cubicBezTo>
                      <a:pt x="537" y="421"/>
                      <a:pt x="537" y="421"/>
                      <a:pt x="537" y="421"/>
                    </a:cubicBezTo>
                    <a:cubicBezTo>
                      <a:pt x="644" y="411"/>
                      <a:pt x="728" y="321"/>
                      <a:pt x="728" y="211"/>
                    </a:cubicBezTo>
                    <a:cubicBezTo>
                      <a:pt x="728" y="95"/>
                      <a:pt x="633" y="0"/>
                      <a:pt x="517" y="0"/>
                    </a:cubicBezTo>
                    <a:close/>
                  </a:path>
                </a:pathLst>
              </a:custGeom>
              <a:solidFill>
                <a:srgbClr val="007C92"/>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28" name="Freeform 123"/>
            <p:cNvSpPr>
              <a:spLocks/>
            </p:cNvSpPr>
            <p:nvPr/>
          </p:nvSpPr>
          <p:spPr bwMode="auto">
            <a:xfrm>
              <a:off x="11386344" y="4167433"/>
              <a:ext cx="328613" cy="369888"/>
            </a:xfrm>
            <a:custGeom>
              <a:avLst/>
              <a:gdLst/>
              <a:ahLst/>
              <a:cxnLst>
                <a:cxn ang="0">
                  <a:pos x="365" y="18"/>
                </a:cxn>
                <a:cxn ang="0">
                  <a:pos x="364" y="18"/>
                </a:cxn>
                <a:cxn ang="0">
                  <a:pos x="344" y="0"/>
                </a:cxn>
                <a:cxn ang="0">
                  <a:pos x="324" y="20"/>
                </a:cxn>
                <a:cxn ang="0">
                  <a:pos x="324" y="443"/>
                </a:cxn>
                <a:cxn ang="0">
                  <a:pos x="182" y="393"/>
                </a:cxn>
                <a:cxn ang="0">
                  <a:pos x="0" y="528"/>
                </a:cxn>
                <a:cxn ang="0">
                  <a:pos x="182" y="664"/>
                </a:cxn>
                <a:cxn ang="0">
                  <a:pos x="364" y="532"/>
                </a:cxn>
                <a:cxn ang="0">
                  <a:pos x="365" y="530"/>
                </a:cxn>
                <a:cxn ang="0">
                  <a:pos x="365" y="262"/>
                </a:cxn>
                <a:cxn ang="0">
                  <a:pos x="530" y="426"/>
                </a:cxn>
                <a:cxn ang="0">
                  <a:pos x="550" y="446"/>
                </a:cxn>
                <a:cxn ang="0">
                  <a:pos x="570" y="426"/>
                </a:cxn>
                <a:cxn ang="0">
                  <a:pos x="570" y="354"/>
                </a:cxn>
                <a:cxn ang="0">
                  <a:pos x="365" y="18"/>
                </a:cxn>
              </a:cxnLst>
              <a:rect l="0" t="0" r="r" b="b"/>
              <a:pathLst>
                <a:path w="587" h="664">
                  <a:moveTo>
                    <a:pt x="365" y="18"/>
                  </a:moveTo>
                  <a:cubicBezTo>
                    <a:pt x="365" y="18"/>
                    <a:pt x="365" y="18"/>
                    <a:pt x="364" y="18"/>
                  </a:cubicBezTo>
                  <a:cubicBezTo>
                    <a:pt x="364" y="8"/>
                    <a:pt x="355" y="0"/>
                    <a:pt x="344" y="0"/>
                  </a:cubicBezTo>
                  <a:cubicBezTo>
                    <a:pt x="333" y="0"/>
                    <a:pt x="324" y="9"/>
                    <a:pt x="324" y="20"/>
                  </a:cubicBezTo>
                  <a:cubicBezTo>
                    <a:pt x="324" y="443"/>
                    <a:pt x="324" y="443"/>
                    <a:pt x="324" y="443"/>
                  </a:cubicBezTo>
                  <a:cubicBezTo>
                    <a:pt x="291" y="412"/>
                    <a:pt x="240" y="393"/>
                    <a:pt x="182" y="393"/>
                  </a:cubicBezTo>
                  <a:cubicBezTo>
                    <a:pt x="82" y="393"/>
                    <a:pt x="0" y="453"/>
                    <a:pt x="0" y="528"/>
                  </a:cubicBezTo>
                  <a:cubicBezTo>
                    <a:pt x="0" y="603"/>
                    <a:pt x="82" y="664"/>
                    <a:pt x="182" y="664"/>
                  </a:cubicBezTo>
                  <a:cubicBezTo>
                    <a:pt x="281" y="664"/>
                    <a:pt x="362" y="605"/>
                    <a:pt x="364" y="532"/>
                  </a:cubicBezTo>
                  <a:cubicBezTo>
                    <a:pt x="365" y="531"/>
                    <a:pt x="365" y="530"/>
                    <a:pt x="365" y="530"/>
                  </a:cubicBezTo>
                  <a:cubicBezTo>
                    <a:pt x="365" y="262"/>
                    <a:pt x="365" y="262"/>
                    <a:pt x="365" y="262"/>
                  </a:cubicBezTo>
                  <a:cubicBezTo>
                    <a:pt x="407" y="261"/>
                    <a:pt x="520" y="272"/>
                    <a:pt x="530" y="426"/>
                  </a:cubicBezTo>
                  <a:cubicBezTo>
                    <a:pt x="530" y="437"/>
                    <a:pt x="539" y="446"/>
                    <a:pt x="550" y="446"/>
                  </a:cubicBezTo>
                  <a:cubicBezTo>
                    <a:pt x="561" y="446"/>
                    <a:pt x="570" y="437"/>
                    <a:pt x="570" y="426"/>
                  </a:cubicBezTo>
                  <a:cubicBezTo>
                    <a:pt x="570" y="354"/>
                    <a:pt x="570" y="354"/>
                    <a:pt x="570" y="354"/>
                  </a:cubicBezTo>
                  <a:cubicBezTo>
                    <a:pt x="587" y="37"/>
                    <a:pt x="380" y="150"/>
                    <a:pt x="365" y="18"/>
                  </a:cubicBezTo>
                  <a:close/>
                </a:path>
              </a:pathLst>
            </a:custGeom>
            <a:solidFill>
              <a:srgbClr val="00A3A1"/>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8" name="Rectangle 37"/>
          <p:cNvSpPr/>
          <p:nvPr/>
        </p:nvSpPr>
        <p:spPr>
          <a:xfrm>
            <a:off x="776399" y="4780328"/>
            <a:ext cx="4266474" cy="1269578"/>
          </a:xfrm>
          <a:prstGeom prst="rect">
            <a:avLst/>
          </a:prstGeom>
        </p:spPr>
        <p:txBody>
          <a:bodyPr wrap="square">
            <a:spAutoFit/>
          </a:bodyPr>
          <a:lstStyle/>
          <a:p>
            <a:r>
              <a:rPr lang="en-US" b="1" dirty="0">
                <a:solidFill>
                  <a:srgbClr val="00338D"/>
                </a:solidFill>
              </a:rPr>
              <a:t>Marie Vintrou</a:t>
            </a:r>
          </a:p>
          <a:p>
            <a:r>
              <a:rPr lang="de-DE" sz="1350" dirty="0">
                <a:solidFill>
                  <a:srgbClr val="00338D"/>
                </a:solidFill>
              </a:rPr>
              <a:t>Manager - Global Mobility Services</a:t>
            </a:r>
            <a:r>
              <a:rPr lang="en-US" sz="1350" dirty="0">
                <a:solidFill>
                  <a:srgbClr val="00338D"/>
                </a:solidFill>
              </a:rPr>
              <a:t/>
            </a:r>
            <a:br>
              <a:rPr lang="en-US" sz="1350" dirty="0">
                <a:solidFill>
                  <a:srgbClr val="00338D"/>
                </a:solidFill>
              </a:rPr>
            </a:br>
            <a:r>
              <a:rPr lang="en-US" sz="1350" dirty="0">
                <a:solidFill>
                  <a:srgbClr val="00338D"/>
                </a:solidFill>
              </a:rPr>
              <a:t>KPMG Luxembourg, </a:t>
            </a:r>
            <a:r>
              <a:rPr lang="en-US" sz="1350" dirty="0" err="1">
                <a:solidFill>
                  <a:srgbClr val="00338D"/>
                </a:solidFill>
              </a:rPr>
              <a:t>Société</a:t>
            </a:r>
            <a:r>
              <a:rPr lang="en-US" sz="1350" dirty="0">
                <a:solidFill>
                  <a:srgbClr val="00338D"/>
                </a:solidFill>
              </a:rPr>
              <a:t> </a:t>
            </a:r>
            <a:r>
              <a:rPr lang="en-US" sz="1350" dirty="0" err="1">
                <a:solidFill>
                  <a:srgbClr val="00338D"/>
                </a:solidFill>
              </a:rPr>
              <a:t>coopérative</a:t>
            </a:r>
            <a:r>
              <a:rPr lang="en-US" sz="1350" dirty="0">
                <a:solidFill>
                  <a:srgbClr val="00338D"/>
                </a:solidFill>
              </a:rPr>
              <a:t> </a:t>
            </a:r>
            <a:r>
              <a:rPr lang="de-DE" sz="1350" dirty="0">
                <a:solidFill>
                  <a:srgbClr val="00338D"/>
                </a:solidFill>
              </a:rPr>
              <a:t/>
            </a:r>
            <a:br>
              <a:rPr lang="de-DE" sz="1350" dirty="0">
                <a:solidFill>
                  <a:srgbClr val="00338D"/>
                </a:solidFill>
              </a:rPr>
            </a:br>
            <a:r>
              <a:rPr lang="de-DE" sz="1350" b="1" dirty="0">
                <a:solidFill>
                  <a:srgbClr val="00338D"/>
                </a:solidFill>
              </a:rPr>
              <a:t>Tel.</a:t>
            </a:r>
            <a:r>
              <a:rPr lang="de-DE" sz="1350" dirty="0">
                <a:solidFill>
                  <a:srgbClr val="00338D"/>
                </a:solidFill>
              </a:rPr>
              <a:t>	 +352 22 51 51 5449</a:t>
            </a:r>
            <a:br>
              <a:rPr lang="de-DE" sz="1350" dirty="0">
                <a:solidFill>
                  <a:srgbClr val="00338D"/>
                </a:solidFill>
              </a:rPr>
            </a:br>
            <a:r>
              <a:rPr lang="de-DE" sz="1350" b="1" dirty="0">
                <a:solidFill>
                  <a:srgbClr val="00338D"/>
                </a:solidFill>
              </a:rPr>
              <a:t>E-Mail</a:t>
            </a:r>
            <a:r>
              <a:rPr lang="de-DE" sz="1350" dirty="0">
                <a:solidFill>
                  <a:srgbClr val="00338D"/>
                </a:solidFill>
              </a:rPr>
              <a:t>	 marie.vintrou@kpmg.lu</a:t>
            </a:r>
            <a:r>
              <a:rPr lang="fr-CH" dirty="0">
                <a:latin typeface="Arial" pitchFamily="34" charset="0"/>
              </a:rPr>
              <a:t> </a:t>
            </a:r>
            <a:endParaRPr lang="en-US" dirty="0"/>
          </a:p>
        </p:txBody>
      </p:sp>
    </p:spTree>
    <p:extLst>
      <p:ext uri="{BB962C8B-B14F-4D97-AF65-F5344CB8AC3E}">
        <p14:creationId xmlns:p14="http://schemas.microsoft.com/office/powerpoint/2010/main" val="3469632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p:cNvSpPr>
            <a:spLocks noGrp="1"/>
          </p:cNvSpPr>
          <p:nvPr>
            <p:ph type="body" sz="quarter" idx="12"/>
          </p:nvPr>
        </p:nvSpPr>
        <p:spPr/>
        <p:txBody>
          <a:bodyPr/>
          <a:lstStyle/>
          <a:p>
            <a:r>
              <a:rPr lang="en-GB" dirty="0"/>
              <a:t>The KPMG name and logo are registered trademarks or trademarks of KPMG International. </a:t>
            </a:r>
          </a:p>
        </p:txBody>
      </p:sp>
      <p:sp>
        <p:nvSpPr>
          <p:cNvPr id="40" name="Text Placeholder 39"/>
          <p:cNvSpPr>
            <a:spLocks noGrp="1"/>
          </p:cNvSpPr>
          <p:nvPr>
            <p:ph type="body" sz="quarter" idx="13"/>
          </p:nvPr>
        </p:nvSpPr>
        <p:spPr/>
        <p:txBody>
          <a:bodyPr/>
          <a:lstStyle/>
          <a:p>
            <a:r>
              <a:rPr lang="en-GB" dirty="0" smtClean="0"/>
              <a:t>The information contained herein is of a general nature and is not intended to address the circumstances of any particular individual or entity. Although we </a:t>
            </a:r>
            <a:r>
              <a:rPr lang="en-GB" dirty="0" err="1" smtClean="0"/>
              <a:t>endeavor</a:t>
            </a:r>
            <a:r>
              <a:rPr lang="en-GB" dirty="0" smtClean="0"/>
              <a:t> to provide accurate and timely information, there can be no guarantee that such information is accurate as of the date it is received or that it will continue to be accurate in the future. No one should act on such information without appropriate professional advice after a thorough examination of the particular situation.</a:t>
            </a:r>
            <a:endParaRPr lang="en-GB" dirty="0"/>
          </a:p>
        </p:txBody>
      </p:sp>
      <p:sp>
        <p:nvSpPr>
          <p:cNvPr id="46" name="Text Placeholder 45"/>
          <p:cNvSpPr>
            <a:spLocks noGrp="1"/>
          </p:cNvSpPr>
          <p:nvPr>
            <p:ph type="body" sz="quarter" idx="14"/>
          </p:nvPr>
        </p:nvSpPr>
        <p:spPr/>
        <p:txBody>
          <a:bodyPr/>
          <a:lstStyle/>
          <a:p>
            <a:r>
              <a:rPr lang="en-GB" sz="1100" dirty="0" smtClean="0"/>
              <a:t>kpmg.lu</a:t>
            </a:r>
            <a:endParaRPr lang="en-GB" sz="1100" dirty="0"/>
          </a:p>
        </p:txBody>
      </p:sp>
      <p:sp>
        <p:nvSpPr>
          <p:cNvPr id="47" name="Text Placeholder 46"/>
          <p:cNvSpPr>
            <a:spLocks noGrp="1"/>
          </p:cNvSpPr>
          <p:nvPr>
            <p:ph type="body" sz="quarter" idx="15"/>
          </p:nvPr>
        </p:nvSpPr>
        <p:spPr/>
        <p:txBody>
          <a:bodyPr/>
          <a:lstStyle/>
          <a:p>
            <a:r>
              <a:rPr lang="en-GB" sz="1100" dirty="0" smtClean="0"/>
              <a:t>kpmg.lu/app</a:t>
            </a:r>
            <a:endParaRPr lang="en-GB" sz="1100" dirty="0"/>
          </a:p>
        </p:txBody>
      </p:sp>
      <p:sp>
        <p:nvSpPr>
          <p:cNvPr id="29" name="Text Placeholder 28"/>
          <p:cNvSpPr>
            <a:spLocks noGrp="1"/>
          </p:cNvSpPr>
          <p:nvPr>
            <p:ph type="body" sz="quarter" idx="11"/>
            <p:custDataLst>
              <p:tags r:id="rId1"/>
            </p:custDataLst>
          </p:nvPr>
        </p:nvSpPr>
        <p:spPr/>
        <p:txBody>
          <a:bodyPr/>
          <a:lstStyle/>
          <a:p>
            <a:r>
              <a:rPr lang="en-GB" smtClean="0"/>
              <a:t>© 2018 KPMG Luxembourg, Société coopérative, a Luxembourg entity and a member firm of the KPMG network of independent member firms affiliated with KPMG International Cooperative (“KPMG International”), a Swiss entity. All rights reserved.</a:t>
            </a:r>
            <a:endParaRPr lang="en-GB" dirty="0"/>
          </a:p>
        </p:txBody>
      </p:sp>
    </p:spTree>
    <p:extLst>
      <p:ext uri="{BB962C8B-B14F-4D97-AF65-F5344CB8AC3E}">
        <p14:creationId xmlns:p14="http://schemas.microsoft.com/office/powerpoint/2010/main" val="3945250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4" name="Text Placeholder 3"/>
          <p:cNvSpPr>
            <a:spLocks noGrp="1"/>
          </p:cNvSpPr>
          <p:nvPr>
            <p:ph type="body" sz="quarter" idx="20"/>
          </p:nvPr>
        </p:nvSpPr>
        <p:spPr/>
        <p:txBody>
          <a:bodyPr/>
          <a:lstStyle/>
          <a:p>
            <a:r>
              <a:rPr lang="en-GB" dirty="0" smtClean="0"/>
              <a:t>01</a:t>
            </a:r>
            <a:endParaRPr lang="en-GB" dirty="0"/>
          </a:p>
        </p:txBody>
      </p:sp>
    </p:spTree>
    <p:extLst>
      <p:ext uri="{BB962C8B-B14F-4D97-AF65-F5344CB8AC3E}">
        <p14:creationId xmlns:p14="http://schemas.microsoft.com/office/powerpoint/2010/main" val="1926426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 </a:t>
            </a:r>
            <a:r>
              <a:rPr lang="en-US" dirty="0" err="1" smtClean="0"/>
              <a:t>principales</a:t>
            </a:r>
            <a:r>
              <a:rPr lang="en-US" dirty="0" smtClean="0"/>
              <a:t> </a:t>
            </a:r>
            <a:r>
              <a:rPr lang="en-US" dirty="0" err="1" smtClean="0"/>
              <a:t>formes</a:t>
            </a:r>
            <a:r>
              <a:rPr lang="en-US" dirty="0" smtClean="0"/>
              <a:t> de </a:t>
            </a:r>
            <a:r>
              <a:rPr lang="en-US" dirty="0" err="1" smtClean="0"/>
              <a:t>mobilité</a:t>
            </a:r>
            <a:r>
              <a:rPr lang="en-US" dirty="0" smtClean="0"/>
              <a:t> </a:t>
            </a:r>
            <a:endParaRPr lang="en-US" dirty="0"/>
          </a:p>
        </p:txBody>
      </p:sp>
      <p:grpSp>
        <p:nvGrpSpPr>
          <p:cNvPr id="5" name="Group 374"/>
          <p:cNvGrpSpPr/>
          <p:nvPr>
            <p:custDataLst>
              <p:tags r:id="rId1"/>
            </p:custDataLst>
          </p:nvPr>
        </p:nvGrpSpPr>
        <p:grpSpPr bwMode="gray">
          <a:xfrm>
            <a:off x="291056" y="1042394"/>
            <a:ext cx="8938054" cy="5214551"/>
            <a:chOff x="1832768" y="1268759"/>
            <a:chExt cx="6240462" cy="3571875"/>
          </a:xfrm>
          <a:solidFill>
            <a:schemeClr val="accent1"/>
          </a:solidFill>
        </p:grpSpPr>
        <p:sp>
          <p:nvSpPr>
            <p:cNvPr id="6"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22" name="Group 69"/>
            <p:cNvGrpSpPr>
              <a:grpSpLocks noChangeAspect="1"/>
            </p:cNvGrpSpPr>
            <p:nvPr/>
          </p:nvGrpSpPr>
          <p:grpSpPr bwMode="gray">
            <a:xfrm>
              <a:off x="6801642" y="3364259"/>
              <a:ext cx="161925" cy="231775"/>
              <a:chOff x="3802" y="2280"/>
              <a:chExt cx="102" cy="146"/>
            </a:xfrm>
            <a:grpFill/>
          </p:grpSpPr>
          <p:sp>
            <p:nvSpPr>
              <p:cNvPr id="350"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1"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2"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3"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4"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5"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6"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7"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8"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9"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60"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23"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9"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0"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5"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6"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7"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8"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39" name="Group 97"/>
            <p:cNvGrpSpPr>
              <a:grpSpLocks noChangeAspect="1"/>
            </p:cNvGrpSpPr>
            <p:nvPr/>
          </p:nvGrpSpPr>
          <p:grpSpPr bwMode="gray">
            <a:xfrm>
              <a:off x="5818980" y="3002309"/>
              <a:ext cx="636588" cy="587375"/>
              <a:chOff x="3183" y="2052"/>
              <a:chExt cx="401" cy="370"/>
            </a:xfrm>
            <a:grpFill/>
          </p:grpSpPr>
          <p:sp>
            <p:nvSpPr>
              <p:cNvPr id="343"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4"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5"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6"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7"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8"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9"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40"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41" name="Group 106"/>
            <p:cNvGrpSpPr>
              <a:grpSpLocks noChangeAspect="1"/>
            </p:cNvGrpSpPr>
            <p:nvPr/>
          </p:nvGrpSpPr>
          <p:grpSpPr bwMode="gray">
            <a:xfrm>
              <a:off x="7017542" y="2807047"/>
              <a:ext cx="282575" cy="320675"/>
              <a:chOff x="3938" y="1929"/>
              <a:chExt cx="178" cy="202"/>
            </a:xfrm>
            <a:grpFill/>
          </p:grpSpPr>
          <p:sp>
            <p:nvSpPr>
              <p:cNvPr id="339"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0"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1"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42"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42"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43"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44"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45"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EAAA00"/>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46"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47" name="Group 116"/>
            <p:cNvGrpSpPr>
              <a:grpSpLocks noChangeAspect="1"/>
            </p:cNvGrpSpPr>
            <p:nvPr/>
          </p:nvGrpSpPr>
          <p:grpSpPr bwMode="gray">
            <a:xfrm>
              <a:off x="5099842" y="1268759"/>
              <a:ext cx="2973388" cy="1638300"/>
              <a:chOff x="2730" y="960"/>
              <a:chExt cx="1873" cy="1032"/>
            </a:xfrm>
            <a:grpFill/>
          </p:grpSpPr>
          <p:grpSp>
            <p:nvGrpSpPr>
              <p:cNvPr id="322" name="Group 117"/>
              <p:cNvGrpSpPr>
                <a:grpSpLocks noChangeAspect="1"/>
              </p:cNvGrpSpPr>
              <p:nvPr/>
            </p:nvGrpSpPr>
            <p:grpSpPr bwMode="gray">
              <a:xfrm>
                <a:off x="3044" y="960"/>
                <a:ext cx="1473" cy="481"/>
                <a:chOff x="3044" y="960"/>
                <a:chExt cx="1473" cy="481"/>
              </a:xfrm>
              <a:grpFill/>
            </p:grpSpPr>
            <p:sp>
              <p:nvSpPr>
                <p:cNvPr id="326"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7"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8"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9"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0"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1"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2"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3"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4"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5"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6"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7"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38"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323"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4"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5"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nvGrpSpPr>
            <p:cNvPr id="48" name="Group 135"/>
            <p:cNvGrpSpPr>
              <a:grpSpLocks noChangeAspect="1"/>
            </p:cNvGrpSpPr>
            <p:nvPr/>
          </p:nvGrpSpPr>
          <p:grpSpPr bwMode="gray">
            <a:xfrm>
              <a:off x="5214142" y="2886422"/>
              <a:ext cx="647700" cy="585788"/>
              <a:chOff x="2802" y="1979"/>
              <a:chExt cx="408" cy="369"/>
            </a:xfrm>
            <a:grpFill/>
          </p:grpSpPr>
          <p:sp>
            <p:nvSpPr>
              <p:cNvPr id="293"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294" name="Group 137"/>
              <p:cNvGrpSpPr>
                <a:grpSpLocks noChangeAspect="1"/>
              </p:cNvGrpSpPr>
              <p:nvPr/>
            </p:nvGrpSpPr>
            <p:grpSpPr bwMode="gray">
              <a:xfrm>
                <a:off x="2889" y="2101"/>
                <a:ext cx="17" cy="51"/>
                <a:chOff x="2889" y="2101"/>
                <a:chExt cx="17" cy="51"/>
              </a:xfrm>
              <a:grpFill/>
            </p:grpSpPr>
            <p:sp>
              <p:nvSpPr>
                <p:cNvPr id="319"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0"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21"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295"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296" name="Group 142"/>
              <p:cNvGrpSpPr>
                <a:grpSpLocks noChangeAspect="1"/>
              </p:cNvGrpSpPr>
              <p:nvPr/>
            </p:nvGrpSpPr>
            <p:grpSpPr bwMode="gray">
              <a:xfrm>
                <a:off x="2896" y="2116"/>
                <a:ext cx="231" cy="189"/>
                <a:chOff x="2896" y="2116"/>
                <a:chExt cx="231" cy="189"/>
              </a:xfrm>
              <a:grpFill/>
            </p:grpSpPr>
            <p:sp>
              <p:nvSpPr>
                <p:cNvPr id="317"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8"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nvGrpSpPr>
              <p:cNvPr id="297" name="Group 145"/>
              <p:cNvGrpSpPr>
                <a:grpSpLocks noChangeAspect="1"/>
              </p:cNvGrpSpPr>
              <p:nvPr/>
            </p:nvGrpSpPr>
            <p:grpSpPr bwMode="gray">
              <a:xfrm>
                <a:off x="2984" y="2276"/>
                <a:ext cx="114" cy="72"/>
                <a:chOff x="2984" y="2276"/>
                <a:chExt cx="114" cy="72"/>
              </a:xfrm>
              <a:grpFill/>
            </p:grpSpPr>
            <p:sp>
              <p:nvSpPr>
                <p:cNvPr id="315"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6"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298"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299" name="Group 149"/>
              <p:cNvGrpSpPr>
                <a:grpSpLocks noChangeAspect="1"/>
              </p:cNvGrpSpPr>
              <p:nvPr/>
            </p:nvGrpSpPr>
            <p:grpSpPr bwMode="gray">
              <a:xfrm>
                <a:off x="3086" y="2189"/>
                <a:ext cx="85" cy="114"/>
                <a:chOff x="3086" y="2189"/>
                <a:chExt cx="85" cy="114"/>
              </a:xfrm>
              <a:grpFill/>
            </p:grpSpPr>
            <p:sp>
              <p:nvSpPr>
                <p:cNvPr id="313"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4"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300"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301" name="Group 153"/>
              <p:cNvGrpSpPr>
                <a:grpSpLocks noChangeAspect="1"/>
              </p:cNvGrpSpPr>
              <p:nvPr/>
            </p:nvGrpSpPr>
            <p:grpSpPr bwMode="gray">
              <a:xfrm>
                <a:off x="3000" y="2012"/>
                <a:ext cx="210" cy="192"/>
                <a:chOff x="3000" y="2012"/>
                <a:chExt cx="210" cy="192"/>
              </a:xfrm>
              <a:grpFill/>
            </p:grpSpPr>
            <p:sp>
              <p:nvSpPr>
                <p:cNvPr id="311"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2"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302"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03"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04"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305" name="Group 159"/>
              <p:cNvGrpSpPr>
                <a:grpSpLocks noChangeAspect="1"/>
              </p:cNvGrpSpPr>
              <p:nvPr/>
            </p:nvGrpSpPr>
            <p:grpSpPr bwMode="gray">
              <a:xfrm>
                <a:off x="2802" y="1979"/>
                <a:ext cx="205" cy="88"/>
                <a:chOff x="2802" y="1979"/>
                <a:chExt cx="205" cy="88"/>
              </a:xfrm>
              <a:grpFill/>
            </p:grpSpPr>
            <p:sp>
              <p:nvSpPr>
                <p:cNvPr id="309"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10"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306"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07"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308"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49"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0"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1"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2"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3"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54" name="Group 170"/>
            <p:cNvGrpSpPr>
              <a:grpSpLocks noChangeAspect="1"/>
            </p:cNvGrpSpPr>
            <p:nvPr/>
          </p:nvGrpSpPr>
          <p:grpSpPr bwMode="gray">
            <a:xfrm>
              <a:off x="5539580" y="2891184"/>
              <a:ext cx="96838" cy="77788"/>
              <a:chOff x="3007" y="1982"/>
              <a:chExt cx="61" cy="49"/>
            </a:xfrm>
            <a:grpFill/>
          </p:grpSpPr>
          <p:sp>
            <p:nvSpPr>
              <p:cNvPr id="291"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92"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55"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56" name="Group 222"/>
            <p:cNvGrpSpPr>
              <a:grpSpLocks noChangeAspect="1"/>
            </p:cNvGrpSpPr>
            <p:nvPr/>
          </p:nvGrpSpPr>
          <p:grpSpPr bwMode="gray">
            <a:xfrm>
              <a:off x="4945856" y="1268759"/>
              <a:ext cx="287338" cy="296863"/>
              <a:chOff x="3202" y="1036"/>
              <a:chExt cx="181" cy="187"/>
            </a:xfrm>
            <a:grpFill/>
          </p:grpSpPr>
          <p:sp>
            <p:nvSpPr>
              <p:cNvPr id="285"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6"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7"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8"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9"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90"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57"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8"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59"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0"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1"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2"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3"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64" name="Group 236"/>
            <p:cNvGrpSpPr>
              <a:grpSpLocks noChangeAspect="1"/>
            </p:cNvGrpSpPr>
            <p:nvPr/>
          </p:nvGrpSpPr>
          <p:grpSpPr bwMode="gray">
            <a:xfrm>
              <a:off x="3344068" y="3475384"/>
              <a:ext cx="808038" cy="1365250"/>
              <a:chOff x="1624" y="2350"/>
              <a:chExt cx="509" cy="860"/>
            </a:xfrm>
            <a:grpFill/>
          </p:grpSpPr>
          <p:sp>
            <p:nvSpPr>
              <p:cNvPr id="260"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1"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2"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3"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4"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5"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6"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7"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8"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69"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0"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1"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2"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rgbClr val="EAAA00"/>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3"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4"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5"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6"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7"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8"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79"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0"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1"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2"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3"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84"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65"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6"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7"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8"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69"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0"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1"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2"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73" name="Group 270"/>
            <p:cNvGrpSpPr>
              <a:grpSpLocks noChangeAspect="1"/>
            </p:cNvGrpSpPr>
            <p:nvPr/>
          </p:nvGrpSpPr>
          <p:grpSpPr bwMode="gray">
            <a:xfrm>
              <a:off x="1832768" y="1897409"/>
              <a:ext cx="1765300" cy="1346200"/>
              <a:chOff x="672" y="1356"/>
              <a:chExt cx="1112" cy="848"/>
            </a:xfrm>
            <a:grpFill/>
          </p:grpSpPr>
          <p:grpSp>
            <p:nvGrpSpPr>
              <p:cNvPr id="248" name="Group 271"/>
              <p:cNvGrpSpPr>
                <a:grpSpLocks noChangeAspect="1"/>
              </p:cNvGrpSpPr>
              <p:nvPr/>
            </p:nvGrpSpPr>
            <p:grpSpPr bwMode="gray">
              <a:xfrm>
                <a:off x="672" y="1356"/>
                <a:ext cx="418" cy="413"/>
                <a:chOff x="672" y="1356"/>
                <a:chExt cx="418" cy="413"/>
              </a:xfrm>
              <a:grpFill/>
            </p:grpSpPr>
            <p:sp>
              <p:nvSpPr>
                <p:cNvPr id="255"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6"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7"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8"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9"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nvGrpSpPr>
              <p:cNvPr id="249" name="Group 277"/>
              <p:cNvGrpSpPr>
                <a:grpSpLocks noChangeAspect="1"/>
              </p:cNvGrpSpPr>
              <p:nvPr/>
            </p:nvGrpSpPr>
            <p:grpSpPr bwMode="gray">
              <a:xfrm>
                <a:off x="1149" y="1865"/>
                <a:ext cx="635" cy="339"/>
                <a:chOff x="1149" y="1865"/>
                <a:chExt cx="635" cy="339"/>
              </a:xfrm>
              <a:grpFill/>
            </p:grpSpPr>
            <p:sp>
              <p:nvSpPr>
                <p:cNvPr id="250"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1"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2"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3"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54"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0091DA"/>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grpSp>
          <p:nvGrpSpPr>
            <p:cNvPr id="74" name="Group 283"/>
            <p:cNvGrpSpPr>
              <a:grpSpLocks noChangeAspect="1"/>
            </p:cNvGrpSpPr>
            <p:nvPr/>
          </p:nvGrpSpPr>
          <p:grpSpPr bwMode="gray">
            <a:xfrm>
              <a:off x="2304256" y="1268759"/>
              <a:ext cx="1538288" cy="1622425"/>
              <a:chOff x="969" y="960"/>
              <a:chExt cx="969" cy="1022"/>
            </a:xfrm>
            <a:grpFill/>
          </p:grpSpPr>
          <p:sp>
            <p:nvSpPr>
              <p:cNvPr id="219"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0"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1"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2"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3"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4"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5"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6"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7"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8"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29"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0"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1"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2"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3"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4"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5"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6"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7"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8"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39"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solidFill>
                <a:srgbClr val="EAAA00"/>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0"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1"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2"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3"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4"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5"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6"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47"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75"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6"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7"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8"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79"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0"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1"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2"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3"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4"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5"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6"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7"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8"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89"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0"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1"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2"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3"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4"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5"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6"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7"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98"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99" name="Group 337"/>
            <p:cNvGrpSpPr>
              <a:grpSpLocks noChangeAspect="1"/>
            </p:cNvGrpSpPr>
            <p:nvPr/>
          </p:nvGrpSpPr>
          <p:grpSpPr bwMode="gray">
            <a:xfrm>
              <a:off x="3455193" y="3327747"/>
              <a:ext cx="28575" cy="44450"/>
              <a:chOff x="1694" y="2257"/>
              <a:chExt cx="18" cy="28"/>
            </a:xfrm>
            <a:grpFill/>
          </p:grpSpPr>
          <p:sp>
            <p:nvSpPr>
              <p:cNvPr id="217"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8"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100"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1"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2"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3"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4"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5"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6"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7"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8"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09"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0"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1"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12" name="Group 362"/>
            <p:cNvGrpSpPr/>
            <p:nvPr/>
          </p:nvGrpSpPr>
          <p:grpSpPr bwMode="gray">
            <a:xfrm>
              <a:off x="4580731" y="1911697"/>
              <a:ext cx="879476" cy="1109663"/>
              <a:chOff x="4580731" y="1911697"/>
              <a:chExt cx="879476" cy="1109663"/>
            </a:xfrm>
            <a:grpFill/>
          </p:grpSpPr>
          <p:sp>
            <p:nvSpPr>
              <p:cNvPr id="168"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9"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0"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71" name="Group 178"/>
              <p:cNvGrpSpPr>
                <a:grpSpLocks noChangeAspect="1"/>
              </p:cNvGrpSpPr>
              <p:nvPr/>
            </p:nvGrpSpPr>
            <p:grpSpPr bwMode="gray">
              <a:xfrm>
                <a:off x="4876006" y="2765772"/>
                <a:ext cx="204788" cy="242888"/>
                <a:chOff x="2589" y="1903"/>
                <a:chExt cx="129" cy="153"/>
              </a:xfrm>
              <a:grpFill/>
            </p:grpSpPr>
            <p:sp>
              <p:nvSpPr>
                <p:cNvPr id="214"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5"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6"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172"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3"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4"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solidFill>
                <a:srgbClr val="C6007E"/>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5"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6"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7"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78"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solidFill>
                <a:srgbClr val="C6007E"/>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79" name="Group 189"/>
              <p:cNvGrpSpPr>
                <a:grpSpLocks noChangeAspect="1"/>
              </p:cNvGrpSpPr>
              <p:nvPr/>
            </p:nvGrpSpPr>
            <p:grpSpPr bwMode="gray">
              <a:xfrm>
                <a:off x="4679156" y="2659410"/>
                <a:ext cx="247650" cy="244475"/>
                <a:chOff x="2465" y="1836"/>
                <a:chExt cx="156" cy="154"/>
              </a:xfrm>
              <a:grpFill/>
            </p:grpSpPr>
            <p:sp>
              <p:nvSpPr>
                <p:cNvPr id="212"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3"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solidFill>
                  <a:srgbClr val="C6007E"/>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nvGrpSpPr>
              <p:cNvPr id="180" name="Group 192"/>
              <p:cNvGrpSpPr>
                <a:grpSpLocks noChangeAspect="1"/>
              </p:cNvGrpSpPr>
              <p:nvPr/>
            </p:nvGrpSpPr>
            <p:grpSpPr bwMode="gray">
              <a:xfrm>
                <a:off x="4620419" y="2430810"/>
                <a:ext cx="171450" cy="258763"/>
                <a:chOff x="2428" y="1692"/>
                <a:chExt cx="108" cy="163"/>
              </a:xfrm>
              <a:grpFill/>
            </p:grpSpPr>
            <p:sp>
              <p:nvSpPr>
                <p:cNvPr id="210"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solidFill>
                  <a:srgbClr val="BC204B"/>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11"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181"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2"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3"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4"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85" name="Group 199"/>
              <p:cNvGrpSpPr>
                <a:grpSpLocks noChangeAspect="1"/>
              </p:cNvGrpSpPr>
              <p:nvPr/>
            </p:nvGrpSpPr>
            <p:grpSpPr bwMode="gray">
              <a:xfrm>
                <a:off x="5033169" y="2808635"/>
                <a:ext cx="68263" cy="68263"/>
                <a:chOff x="2688" y="1930"/>
                <a:chExt cx="43" cy="43"/>
              </a:xfrm>
              <a:grpFill/>
            </p:grpSpPr>
            <p:sp>
              <p:nvSpPr>
                <p:cNvPr id="208"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9"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186"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7"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8"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89"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0"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1"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2"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3"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4"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5"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6"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7"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8"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99"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0"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1"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2"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3"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4"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205" name="Group 359"/>
              <p:cNvGrpSpPr/>
              <p:nvPr/>
            </p:nvGrpSpPr>
            <p:grpSpPr bwMode="gray">
              <a:xfrm>
                <a:off x="5080794" y="2788583"/>
                <a:ext cx="75600" cy="108000"/>
                <a:chOff x="4160739" y="2986112"/>
                <a:chExt cx="187325" cy="233362"/>
              </a:xfrm>
              <a:grpFill/>
            </p:grpSpPr>
            <p:sp>
              <p:nvSpPr>
                <p:cNvPr id="206"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207"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grpSp>
        <p:grpSp>
          <p:nvGrpSpPr>
            <p:cNvPr id="113" name="Group 368"/>
            <p:cNvGrpSpPr/>
            <p:nvPr/>
          </p:nvGrpSpPr>
          <p:grpSpPr bwMode="gray">
            <a:xfrm>
              <a:off x="4455318" y="2994372"/>
              <a:ext cx="1196974" cy="1339850"/>
              <a:chOff x="4455318" y="2994372"/>
              <a:chExt cx="1196974" cy="1339850"/>
            </a:xfrm>
            <a:grpFill/>
          </p:grpSpPr>
          <p:sp>
            <p:nvSpPr>
              <p:cNvPr id="114" name="Freeform 11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5" name="Freeform 11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16" name="Group 367"/>
              <p:cNvGrpSpPr/>
              <p:nvPr/>
            </p:nvGrpSpPr>
            <p:grpSpPr bwMode="gray">
              <a:xfrm>
                <a:off x="4455318" y="2994372"/>
                <a:ext cx="1196974" cy="1339850"/>
                <a:chOff x="4455318" y="2994372"/>
                <a:chExt cx="1196974" cy="1339850"/>
              </a:xfrm>
              <a:grpFill/>
            </p:grpSpPr>
            <p:sp>
              <p:nvSpPr>
                <p:cNvPr id="117" name="Freeform 11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8" name="Freeform 11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19" name="Freeform 11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0" name="Freeform 11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1" name="Freeform 12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2" name="Freeform 12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3" name="Freeform 12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4" name="Freeform 12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5" name="Freeform 12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6" name="Freeform 12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7" name="Freeform 12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8" name="Freeform 12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29" name="Freeform 12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0" name="Freeform 12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1"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2" name="Freeform 13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3" name="Freeform 13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4" name="Freeform 13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5" name="Freeform 13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solidFill>
                  <a:srgbClr val="EAAA00"/>
                </a:solid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36" name="Group 25"/>
                <p:cNvGrpSpPr>
                  <a:grpSpLocks noChangeAspect="1"/>
                </p:cNvGrpSpPr>
                <p:nvPr/>
              </p:nvGrpSpPr>
              <p:grpSpPr bwMode="gray">
                <a:xfrm>
                  <a:off x="4961730" y="3769072"/>
                  <a:ext cx="219075" cy="239713"/>
                  <a:chOff x="2643" y="2535"/>
                  <a:chExt cx="138" cy="151"/>
                </a:xfrm>
                <a:grpFill/>
              </p:grpSpPr>
              <p:sp>
                <p:nvSpPr>
                  <p:cNvPr id="166"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7"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sp>
              <p:nvSpPr>
                <p:cNvPr id="137"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8"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39"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0"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1"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2"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3"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4"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5"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6"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7"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8"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49"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0"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1"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2"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3"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4"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5"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6"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7"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8"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59"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0"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1"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sp>
              <p:nvSpPr>
                <p:cNvPr id="162"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sz="700" dirty="0">
                    <a:solidFill>
                      <a:srgbClr val="C6007E"/>
                    </a:solidFill>
                    <a:latin typeface="Arial" panose="020B0604020202020204" pitchFamily="34" charset="0"/>
                  </a:endParaRPr>
                </a:p>
              </p:txBody>
            </p:sp>
            <p:grpSp>
              <p:nvGrpSpPr>
                <p:cNvPr id="163" name="Group 364"/>
                <p:cNvGrpSpPr>
                  <a:grpSpLocks noChangeAspect="1"/>
                </p:cNvGrpSpPr>
                <p:nvPr/>
              </p:nvGrpSpPr>
              <p:grpSpPr bwMode="gray">
                <a:xfrm>
                  <a:off x="5141117" y="3280172"/>
                  <a:ext cx="289379" cy="349200"/>
                  <a:chOff x="3548063" y="12700"/>
                  <a:chExt cx="5667375" cy="6838950"/>
                </a:xfrm>
                <a:grpFill/>
              </p:grpSpPr>
              <p:sp>
                <p:nvSpPr>
                  <p:cNvPr id="164"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sz="700" dirty="0">
                      <a:solidFill>
                        <a:srgbClr val="C6007E"/>
                      </a:solidFill>
                      <a:latin typeface="Arial" panose="020B0604020202020204" pitchFamily="34" charset="0"/>
                    </a:endParaRPr>
                  </a:p>
                </p:txBody>
              </p:sp>
              <p:sp>
                <p:nvSpPr>
                  <p:cNvPr id="165"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sz="700" dirty="0">
                      <a:solidFill>
                        <a:srgbClr val="C6007E"/>
                      </a:solidFill>
                      <a:latin typeface="Arial" panose="020B0604020202020204" pitchFamily="34" charset="0"/>
                    </a:endParaRPr>
                  </a:p>
                </p:txBody>
              </p:sp>
            </p:grpSp>
          </p:grpSp>
        </p:grpSp>
      </p:grpSp>
      <p:sp>
        <p:nvSpPr>
          <p:cNvPr id="3" name="TextBox 2"/>
          <p:cNvSpPr txBox="1"/>
          <p:nvPr/>
        </p:nvSpPr>
        <p:spPr>
          <a:xfrm>
            <a:off x="288024" y="4134352"/>
            <a:ext cx="2276518" cy="694873"/>
          </a:xfrm>
          <a:prstGeom prst="rect">
            <a:avLst/>
          </a:prstGeom>
          <a:noFill/>
        </p:spPr>
        <p:txBody>
          <a:bodyPr wrap="square" lIns="54610" tIns="54610" rIns="54610" bIns="54610" rtlCol="0">
            <a:noAutofit/>
          </a:bodyPr>
          <a:lstStyle/>
          <a:p>
            <a:pPr marL="171450" indent="-171450">
              <a:spcAft>
                <a:spcPts val="600"/>
              </a:spcAft>
              <a:buFont typeface="Arial" panose="020B0604020202020204" pitchFamily="34" charset="0"/>
              <a:buChar char="•"/>
            </a:pPr>
            <a:r>
              <a:rPr lang="en-US" sz="1050" dirty="0" err="1" smtClean="0">
                <a:solidFill>
                  <a:schemeClr val="accent6"/>
                </a:solidFill>
              </a:rPr>
              <a:t>Détachement</a:t>
            </a:r>
            <a:endParaRPr lang="en-US" sz="1050" dirty="0" smtClean="0">
              <a:solidFill>
                <a:schemeClr val="accent6"/>
              </a:solidFill>
            </a:endParaRPr>
          </a:p>
          <a:p>
            <a:pPr marL="171450" indent="-171450">
              <a:spcAft>
                <a:spcPts val="600"/>
              </a:spcAft>
              <a:buFont typeface="Arial" panose="020B0604020202020204" pitchFamily="34" charset="0"/>
              <a:buChar char="•"/>
            </a:pPr>
            <a:r>
              <a:rPr lang="en-US" sz="1050" dirty="0" err="1" smtClean="0">
                <a:solidFill>
                  <a:schemeClr val="accent2"/>
                </a:solidFill>
              </a:rPr>
              <a:t>Impatriation</a:t>
            </a:r>
            <a:endParaRPr lang="en-US" sz="1050" dirty="0" smtClean="0">
              <a:solidFill>
                <a:schemeClr val="accent2"/>
              </a:solidFill>
            </a:endParaRPr>
          </a:p>
          <a:p>
            <a:pPr marL="171450" indent="-171450">
              <a:spcAft>
                <a:spcPts val="600"/>
              </a:spcAft>
              <a:buFont typeface="Arial" panose="020B0604020202020204" pitchFamily="34" charset="0"/>
              <a:buChar char="•"/>
            </a:pPr>
            <a:r>
              <a:rPr lang="en-US" sz="1050" dirty="0" err="1" smtClean="0">
                <a:solidFill>
                  <a:schemeClr val="tx2"/>
                </a:solidFill>
              </a:rPr>
              <a:t>Transfert</a:t>
            </a:r>
            <a:endParaRPr lang="en-US" sz="1050" dirty="0" smtClean="0">
              <a:solidFill>
                <a:schemeClr val="tx2"/>
              </a:solidFill>
            </a:endParaRPr>
          </a:p>
          <a:p>
            <a:pPr marL="171450" indent="-171450">
              <a:spcAft>
                <a:spcPts val="600"/>
              </a:spcAft>
              <a:buFont typeface="Arial" panose="020B0604020202020204" pitchFamily="34" charset="0"/>
              <a:buChar char="•"/>
            </a:pPr>
            <a:r>
              <a:rPr lang="en-US" sz="1050" dirty="0" err="1" smtClean="0">
                <a:solidFill>
                  <a:srgbClr val="C6007E"/>
                </a:solidFill>
              </a:rPr>
              <a:t>Télétravail</a:t>
            </a:r>
            <a:endParaRPr lang="en-US" sz="1050" dirty="0" smtClean="0">
              <a:solidFill>
                <a:srgbClr val="C6007E"/>
              </a:solidFill>
            </a:endParaRPr>
          </a:p>
          <a:p>
            <a:pPr marL="171450" indent="-171450">
              <a:spcAft>
                <a:spcPts val="600"/>
              </a:spcAft>
              <a:buFont typeface="Arial" panose="020B0604020202020204" pitchFamily="34" charset="0"/>
              <a:buChar char="•"/>
            </a:pPr>
            <a:r>
              <a:rPr lang="en-US" sz="1050" dirty="0" err="1" smtClean="0">
                <a:solidFill>
                  <a:schemeClr val="accent5"/>
                </a:solidFill>
              </a:rPr>
              <a:t>Déplacements</a:t>
            </a:r>
            <a:r>
              <a:rPr lang="en-US" sz="1050" dirty="0" smtClean="0">
                <a:solidFill>
                  <a:schemeClr val="accent5"/>
                </a:solidFill>
              </a:rPr>
              <a:t> </a:t>
            </a:r>
            <a:r>
              <a:rPr lang="en-US" sz="1050" dirty="0" err="1" smtClean="0">
                <a:solidFill>
                  <a:schemeClr val="accent5"/>
                </a:solidFill>
              </a:rPr>
              <a:t>professionnels</a:t>
            </a:r>
            <a:endParaRPr lang="en-US" sz="1050" dirty="0" smtClean="0">
              <a:solidFill>
                <a:schemeClr val="accent5"/>
              </a:solidFill>
            </a:endParaRPr>
          </a:p>
          <a:p>
            <a:pPr marL="171450" indent="-171450">
              <a:spcAft>
                <a:spcPts val="600"/>
              </a:spcAft>
              <a:buFont typeface="Arial" panose="020B0604020202020204" pitchFamily="34" charset="0"/>
              <a:buChar char="•"/>
            </a:pPr>
            <a:r>
              <a:rPr lang="en-US" sz="1050" dirty="0" smtClean="0">
                <a:solidFill>
                  <a:srgbClr val="C00000"/>
                </a:solidFill>
              </a:rPr>
              <a:t>Brexit</a:t>
            </a:r>
          </a:p>
        </p:txBody>
      </p:sp>
      <p:cxnSp>
        <p:nvCxnSpPr>
          <p:cNvPr id="368" name="Straight Arrow Connector 367"/>
          <p:cNvCxnSpPr/>
          <p:nvPr/>
        </p:nvCxnSpPr>
        <p:spPr>
          <a:xfrm flipH="1">
            <a:off x="4671507" y="2481519"/>
            <a:ext cx="492268" cy="64602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70" name="Straight Arrow Connector 369"/>
          <p:cNvCxnSpPr/>
          <p:nvPr/>
        </p:nvCxnSpPr>
        <p:spPr>
          <a:xfrm flipH="1" flipV="1">
            <a:off x="4663552" y="3181427"/>
            <a:ext cx="2905832" cy="201860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371" name="Freeform 27"/>
          <p:cNvSpPr>
            <a:spLocks noEditPoints="1"/>
          </p:cNvSpPr>
          <p:nvPr/>
        </p:nvSpPr>
        <p:spPr bwMode="auto">
          <a:xfrm rot="15418235">
            <a:off x="6386814" y="4322868"/>
            <a:ext cx="618913" cy="568318"/>
          </a:xfrm>
          <a:custGeom>
            <a:avLst/>
            <a:gdLst>
              <a:gd name="T0" fmla="*/ 1034 w 1137"/>
              <a:gd name="T1" fmla="*/ 780 h 1158"/>
              <a:gd name="T2" fmla="*/ 1089 w 1137"/>
              <a:gd name="T3" fmla="*/ 783 h 1158"/>
              <a:gd name="T4" fmla="*/ 1003 w 1137"/>
              <a:gd name="T5" fmla="*/ 710 h 1158"/>
              <a:gd name="T6" fmla="*/ 1023 w 1137"/>
              <a:gd name="T7" fmla="*/ 629 h 1158"/>
              <a:gd name="T8" fmla="*/ 784 w 1137"/>
              <a:gd name="T9" fmla="*/ 838 h 1158"/>
              <a:gd name="T10" fmla="*/ 798 w 1137"/>
              <a:gd name="T11" fmla="*/ 893 h 1158"/>
              <a:gd name="T12" fmla="*/ 808 w 1137"/>
              <a:gd name="T13" fmla="*/ 805 h 1158"/>
              <a:gd name="T14" fmla="*/ 369 w 1137"/>
              <a:gd name="T15" fmla="*/ 147 h 1158"/>
              <a:gd name="T16" fmla="*/ 313 w 1137"/>
              <a:gd name="T17" fmla="*/ 139 h 1158"/>
              <a:gd name="T18" fmla="*/ 369 w 1137"/>
              <a:gd name="T19" fmla="*/ 190 h 1158"/>
              <a:gd name="T20" fmla="*/ 531 w 1137"/>
              <a:gd name="T21" fmla="*/ 199 h 1158"/>
              <a:gd name="T22" fmla="*/ 472 w 1137"/>
              <a:gd name="T23" fmla="*/ 185 h 1158"/>
              <a:gd name="T24" fmla="*/ 854 w 1137"/>
              <a:gd name="T25" fmla="*/ 1042 h 1158"/>
              <a:gd name="T26" fmla="*/ 909 w 1137"/>
              <a:gd name="T27" fmla="*/ 1037 h 1158"/>
              <a:gd name="T28" fmla="*/ 962 w 1137"/>
              <a:gd name="T29" fmla="*/ 636 h 1158"/>
              <a:gd name="T30" fmla="*/ 1068 w 1137"/>
              <a:gd name="T31" fmla="*/ 1043 h 1158"/>
              <a:gd name="T32" fmla="*/ 1006 w 1137"/>
              <a:gd name="T33" fmla="*/ 1156 h 1158"/>
              <a:gd name="T34" fmla="*/ 963 w 1137"/>
              <a:gd name="T35" fmla="*/ 1108 h 1158"/>
              <a:gd name="T36" fmla="*/ 725 w 1137"/>
              <a:gd name="T37" fmla="*/ 641 h 1158"/>
              <a:gd name="T38" fmla="*/ 995 w 1137"/>
              <a:gd name="T39" fmla="*/ 1065 h 1158"/>
              <a:gd name="T40" fmla="*/ 846 w 1137"/>
              <a:gd name="T41" fmla="*/ 654 h 1158"/>
              <a:gd name="T42" fmla="*/ 831 w 1137"/>
              <a:gd name="T43" fmla="*/ 649 h 1158"/>
              <a:gd name="T44" fmla="*/ 1068 w 1137"/>
              <a:gd name="T45" fmla="*/ 209 h 1158"/>
              <a:gd name="T46" fmla="*/ 617 w 1137"/>
              <a:gd name="T47" fmla="*/ 729 h 1158"/>
              <a:gd name="T48" fmla="*/ 314 w 1137"/>
              <a:gd name="T49" fmla="*/ 994 h 1158"/>
              <a:gd name="T50" fmla="*/ 218 w 1137"/>
              <a:gd name="T51" fmla="*/ 1038 h 1158"/>
              <a:gd name="T52" fmla="*/ 207 w 1137"/>
              <a:gd name="T53" fmla="*/ 1007 h 1158"/>
              <a:gd name="T54" fmla="*/ 392 w 1137"/>
              <a:gd name="T55" fmla="*/ 697 h 1158"/>
              <a:gd name="T56" fmla="*/ 819 w 1137"/>
              <a:gd name="T57" fmla="*/ 199 h 1158"/>
              <a:gd name="T58" fmla="*/ 1006 w 1137"/>
              <a:gd name="T59" fmla="*/ 31 h 1158"/>
              <a:gd name="T60" fmla="*/ 1114 w 1137"/>
              <a:gd name="T61" fmla="*/ 5 h 1158"/>
              <a:gd name="T62" fmla="*/ 1129 w 1137"/>
              <a:gd name="T63" fmla="*/ 18 h 1158"/>
              <a:gd name="T64" fmla="*/ 1116 w 1137"/>
              <a:gd name="T65" fmla="*/ 129 h 1158"/>
              <a:gd name="T66" fmla="*/ 1018 w 1137"/>
              <a:gd name="T67" fmla="*/ 71 h 1158"/>
              <a:gd name="T68" fmla="*/ 963 w 1137"/>
              <a:gd name="T69" fmla="*/ 88 h 1158"/>
              <a:gd name="T70" fmla="*/ 981 w 1137"/>
              <a:gd name="T71" fmla="*/ 99 h 1158"/>
              <a:gd name="T72" fmla="*/ 1051 w 1137"/>
              <a:gd name="T73" fmla="*/ 162 h 1158"/>
              <a:gd name="T74" fmla="*/ 1069 w 1137"/>
              <a:gd name="T75" fmla="*/ 174 h 1158"/>
              <a:gd name="T76" fmla="*/ 1069 w 1137"/>
              <a:gd name="T77" fmla="*/ 111 h 1158"/>
              <a:gd name="T78" fmla="*/ 440 w 1137"/>
              <a:gd name="T79" fmla="*/ 1131 h 1158"/>
              <a:gd name="T80" fmla="*/ 475 w 1137"/>
              <a:gd name="T81" fmla="*/ 1103 h 1158"/>
              <a:gd name="T82" fmla="*/ 427 w 1137"/>
              <a:gd name="T83" fmla="*/ 1121 h 1158"/>
              <a:gd name="T84" fmla="*/ 142 w 1137"/>
              <a:gd name="T85" fmla="*/ 326 h 1158"/>
              <a:gd name="T86" fmla="*/ 1 w 1137"/>
              <a:gd name="T87" fmla="*/ 275 h 1158"/>
              <a:gd name="T88" fmla="*/ 69 w 1137"/>
              <a:gd name="T89" fmla="*/ 199 h 1158"/>
              <a:gd name="T90" fmla="*/ 382 w 1137"/>
              <a:gd name="T91" fmla="*/ 227 h 1158"/>
              <a:gd name="T92" fmla="*/ 96 w 1137"/>
              <a:gd name="T93" fmla="*/ 255 h 1158"/>
              <a:gd name="T94" fmla="*/ 92 w 1137"/>
              <a:gd name="T95" fmla="*/ 268 h 1158"/>
              <a:gd name="T96" fmla="*/ 515 w 1137"/>
              <a:gd name="T97" fmla="*/ 356 h 1158"/>
              <a:gd name="T98" fmla="*/ 169 w 1137"/>
              <a:gd name="T99" fmla="*/ 790 h 1158"/>
              <a:gd name="T100" fmla="*/ 104 w 1137"/>
              <a:gd name="T101" fmla="*/ 797 h 1158"/>
              <a:gd name="T102" fmla="*/ 104 w 1137"/>
              <a:gd name="T103" fmla="*/ 836 h 1158"/>
              <a:gd name="T104" fmla="*/ 129 w 1137"/>
              <a:gd name="T105" fmla="*/ 346 h 1158"/>
              <a:gd name="T106" fmla="*/ 129 w 1137"/>
              <a:gd name="T107" fmla="*/ 397 h 1158"/>
              <a:gd name="T108" fmla="*/ 182 w 1137"/>
              <a:gd name="T109" fmla="*/ 401 h 1158"/>
              <a:gd name="T110" fmla="*/ 286 w 1137"/>
              <a:gd name="T111" fmla="*/ 396 h 1158"/>
              <a:gd name="T112" fmla="*/ 299 w 1137"/>
              <a:gd name="T113" fmla="*/ 450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37" h="1158">
                <a:moveTo>
                  <a:pt x="1091" y="831"/>
                </a:moveTo>
                <a:lnTo>
                  <a:pt x="1091" y="831"/>
                </a:lnTo>
                <a:lnTo>
                  <a:pt x="1071" y="859"/>
                </a:lnTo>
                <a:lnTo>
                  <a:pt x="1049" y="888"/>
                </a:lnTo>
                <a:lnTo>
                  <a:pt x="1024" y="790"/>
                </a:lnTo>
                <a:lnTo>
                  <a:pt x="1024" y="790"/>
                </a:lnTo>
                <a:lnTo>
                  <a:pt x="1034" y="780"/>
                </a:lnTo>
                <a:lnTo>
                  <a:pt x="1034" y="780"/>
                </a:lnTo>
                <a:lnTo>
                  <a:pt x="1051" y="777"/>
                </a:lnTo>
                <a:lnTo>
                  <a:pt x="1066" y="775"/>
                </a:lnTo>
                <a:lnTo>
                  <a:pt x="1077" y="775"/>
                </a:lnTo>
                <a:lnTo>
                  <a:pt x="1081" y="778"/>
                </a:lnTo>
                <a:lnTo>
                  <a:pt x="1086" y="780"/>
                </a:lnTo>
                <a:lnTo>
                  <a:pt x="1089" y="783"/>
                </a:lnTo>
                <a:lnTo>
                  <a:pt x="1091" y="788"/>
                </a:lnTo>
                <a:lnTo>
                  <a:pt x="1094" y="800"/>
                </a:lnTo>
                <a:lnTo>
                  <a:pt x="1094" y="813"/>
                </a:lnTo>
                <a:lnTo>
                  <a:pt x="1091" y="831"/>
                </a:lnTo>
                <a:lnTo>
                  <a:pt x="1091" y="831"/>
                </a:lnTo>
                <a:close/>
                <a:moveTo>
                  <a:pt x="980" y="624"/>
                </a:moveTo>
                <a:lnTo>
                  <a:pt x="1003" y="710"/>
                </a:lnTo>
                <a:lnTo>
                  <a:pt x="1003" y="710"/>
                </a:lnTo>
                <a:lnTo>
                  <a:pt x="1028" y="677"/>
                </a:lnTo>
                <a:lnTo>
                  <a:pt x="1028" y="677"/>
                </a:lnTo>
                <a:lnTo>
                  <a:pt x="1029" y="661"/>
                </a:lnTo>
                <a:lnTo>
                  <a:pt x="1029" y="647"/>
                </a:lnTo>
                <a:lnTo>
                  <a:pt x="1028" y="638"/>
                </a:lnTo>
                <a:lnTo>
                  <a:pt x="1023" y="629"/>
                </a:lnTo>
                <a:lnTo>
                  <a:pt x="1016" y="624"/>
                </a:lnTo>
                <a:lnTo>
                  <a:pt x="1006" y="621"/>
                </a:lnTo>
                <a:lnTo>
                  <a:pt x="995" y="621"/>
                </a:lnTo>
                <a:lnTo>
                  <a:pt x="980" y="624"/>
                </a:lnTo>
                <a:lnTo>
                  <a:pt x="980" y="624"/>
                </a:lnTo>
                <a:close/>
                <a:moveTo>
                  <a:pt x="784" y="838"/>
                </a:moveTo>
                <a:lnTo>
                  <a:pt x="784" y="838"/>
                </a:lnTo>
                <a:lnTo>
                  <a:pt x="781" y="854"/>
                </a:lnTo>
                <a:lnTo>
                  <a:pt x="781" y="869"/>
                </a:lnTo>
                <a:lnTo>
                  <a:pt x="784" y="881"/>
                </a:lnTo>
                <a:lnTo>
                  <a:pt x="786" y="884"/>
                </a:lnTo>
                <a:lnTo>
                  <a:pt x="789" y="888"/>
                </a:lnTo>
                <a:lnTo>
                  <a:pt x="794" y="891"/>
                </a:lnTo>
                <a:lnTo>
                  <a:pt x="798" y="893"/>
                </a:lnTo>
                <a:lnTo>
                  <a:pt x="809" y="894"/>
                </a:lnTo>
                <a:lnTo>
                  <a:pt x="824" y="893"/>
                </a:lnTo>
                <a:lnTo>
                  <a:pt x="841" y="888"/>
                </a:lnTo>
                <a:lnTo>
                  <a:pt x="841" y="888"/>
                </a:lnTo>
                <a:lnTo>
                  <a:pt x="842" y="886"/>
                </a:lnTo>
                <a:lnTo>
                  <a:pt x="808" y="805"/>
                </a:lnTo>
                <a:lnTo>
                  <a:pt x="808" y="805"/>
                </a:lnTo>
                <a:lnTo>
                  <a:pt x="784" y="838"/>
                </a:lnTo>
                <a:lnTo>
                  <a:pt x="784" y="838"/>
                </a:lnTo>
                <a:close/>
                <a:moveTo>
                  <a:pt x="369" y="190"/>
                </a:moveTo>
                <a:lnTo>
                  <a:pt x="369" y="190"/>
                </a:lnTo>
                <a:lnTo>
                  <a:pt x="371" y="172"/>
                </a:lnTo>
                <a:lnTo>
                  <a:pt x="371" y="159"/>
                </a:lnTo>
                <a:lnTo>
                  <a:pt x="369" y="147"/>
                </a:lnTo>
                <a:lnTo>
                  <a:pt x="366" y="142"/>
                </a:lnTo>
                <a:lnTo>
                  <a:pt x="362" y="139"/>
                </a:lnTo>
                <a:lnTo>
                  <a:pt x="359" y="137"/>
                </a:lnTo>
                <a:lnTo>
                  <a:pt x="354" y="134"/>
                </a:lnTo>
                <a:lnTo>
                  <a:pt x="342" y="134"/>
                </a:lnTo>
                <a:lnTo>
                  <a:pt x="329" y="136"/>
                </a:lnTo>
                <a:lnTo>
                  <a:pt x="313" y="139"/>
                </a:lnTo>
                <a:lnTo>
                  <a:pt x="313" y="139"/>
                </a:lnTo>
                <a:lnTo>
                  <a:pt x="286" y="164"/>
                </a:lnTo>
                <a:lnTo>
                  <a:pt x="261" y="187"/>
                </a:lnTo>
                <a:lnTo>
                  <a:pt x="361" y="202"/>
                </a:lnTo>
                <a:lnTo>
                  <a:pt x="361" y="202"/>
                </a:lnTo>
                <a:lnTo>
                  <a:pt x="369" y="190"/>
                </a:lnTo>
                <a:lnTo>
                  <a:pt x="369" y="190"/>
                </a:lnTo>
                <a:close/>
                <a:moveTo>
                  <a:pt x="472" y="185"/>
                </a:moveTo>
                <a:lnTo>
                  <a:pt x="472" y="185"/>
                </a:lnTo>
                <a:lnTo>
                  <a:pt x="442" y="212"/>
                </a:lnTo>
                <a:lnTo>
                  <a:pt x="531" y="225"/>
                </a:lnTo>
                <a:lnTo>
                  <a:pt x="531" y="225"/>
                </a:lnTo>
                <a:lnTo>
                  <a:pt x="531" y="210"/>
                </a:lnTo>
                <a:lnTo>
                  <a:pt x="531" y="199"/>
                </a:lnTo>
                <a:lnTo>
                  <a:pt x="526" y="189"/>
                </a:lnTo>
                <a:lnTo>
                  <a:pt x="521" y="184"/>
                </a:lnTo>
                <a:lnTo>
                  <a:pt x="513" y="179"/>
                </a:lnTo>
                <a:lnTo>
                  <a:pt x="501" y="179"/>
                </a:lnTo>
                <a:lnTo>
                  <a:pt x="488" y="180"/>
                </a:lnTo>
                <a:lnTo>
                  <a:pt x="472" y="185"/>
                </a:lnTo>
                <a:lnTo>
                  <a:pt x="472" y="185"/>
                </a:lnTo>
                <a:close/>
                <a:moveTo>
                  <a:pt x="847" y="992"/>
                </a:moveTo>
                <a:lnTo>
                  <a:pt x="847" y="992"/>
                </a:lnTo>
                <a:lnTo>
                  <a:pt x="846" y="1008"/>
                </a:lnTo>
                <a:lnTo>
                  <a:pt x="846" y="1023"/>
                </a:lnTo>
                <a:lnTo>
                  <a:pt x="847" y="1033"/>
                </a:lnTo>
                <a:lnTo>
                  <a:pt x="851" y="1038"/>
                </a:lnTo>
                <a:lnTo>
                  <a:pt x="854" y="1042"/>
                </a:lnTo>
                <a:lnTo>
                  <a:pt x="857" y="1045"/>
                </a:lnTo>
                <a:lnTo>
                  <a:pt x="862" y="1047"/>
                </a:lnTo>
                <a:lnTo>
                  <a:pt x="874" y="1048"/>
                </a:lnTo>
                <a:lnTo>
                  <a:pt x="887" y="1047"/>
                </a:lnTo>
                <a:lnTo>
                  <a:pt x="904" y="1042"/>
                </a:lnTo>
                <a:lnTo>
                  <a:pt x="904" y="1042"/>
                </a:lnTo>
                <a:lnTo>
                  <a:pt x="909" y="1037"/>
                </a:lnTo>
                <a:lnTo>
                  <a:pt x="874" y="956"/>
                </a:lnTo>
                <a:lnTo>
                  <a:pt x="874" y="956"/>
                </a:lnTo>
                <a:lnTo>
                  <a:pt x="847" y="992"/>
                </a:lnTo>
                <a:lnTo>
                  <a:pt x="847" y="992"/>
                </a:lnTo>
                <a:close/>
                <a:moveTo>
                  <a:pt x="725" y="641"/>
                </a:moveTo>
                <a:lnTo>
                  <a:pt x="910" y="440"/>
                </a:lnTo>
                <a:lnTo>
                  <a:pt x="962" y="636"/>
                </a:lnTo>
                <a:lnTo>
                  <a:pt x="986" y="732"/>
                </a:lnTo>
                <a:lnTo>
                  <a:pt x="996" y="772"/>
                </a:lnTo>
                <a:lnTo>
                  <a:pt x="1006" y="806"/>
                </a:lnTo>
                <a:lnTo>
                  <a:pt x="1033" y="909"/>
                </a:lnTo>
                <a:lnTo>
                  <a:pt x="1066" y="1033"/>
                </a:lnTo>
                <a:lnTo>
                  <a:pt x="1066" y="1033"/>
                </a:lnTo>
                <a:lnTo>
                  <a:pt x="1068" y="1043"/>
                </a:lnTo>
                <a:lnTo>
                  <a:pt x="1068" y="1057"/>
                </a:lnTo>
                <a:lnTo>
                  <a:pt x="1066" y="1068"/>
                </a:lnTo>
                <a:lnTo>
                  <a:pt x="1061" y="1078"/>
                </a:lnTo>
                <a:lnTo>
                  <a:pt x="1053" y="1096"/>
                </a:lnTo>
                <a:lnTo>
                  <a:pt x="1049" y="1103"/>
                </a:lnTo>
                <a:lnTo>
                  <a:pt x="1006" y="1156"/>
                </a:lnTo>
                <a:lnTo>
                  <a:pt x="1006" y="1156"/>
                </a:lnTo>
                <a:lnTo>
                  <a:pt x="1001" y="1158"/>
                </a:lnTo>
                <a:lnTo>
                  <a:pt x="998" y="1158"/>
                </a:lnTo>
                <a:lnTo>
                  <a:pt x="993" y="1156"/>
                </a:lnTo>
                <a:lnTo>
                  <a:pt x="990" y="1153"/>
                </a:lnTo>
                <a:lnTo>
                  <a:pt x="983" y="1146"/>
                </a:lnTo>
                <a:lnTo>
                  <a:pt x="976" y="1134"/>
                </a:lnTo>
                <a:lnTo>
                  <a:pt x="963" y="1108"/>
                </a:lnTo>
                <a:lnTo>
                  <a:pt x="952" y="1083"/>
                </a:lnTo>
                <a:lnTo>
                  <a:pt x="925" y="1022"/>
                </a:lnTo>
                <a:lnTo>
                  <a:pt x="889" y="936"/>
                </a:lnTo>
                <a:lnTo>
                  <a:pt x="861" y="869"/>
                </a:lnTo>
                <a:lnTo>
                  <a:pt x="822" y="783"/>
                </a:lnTo>
                <a:lnTo>
                  <a:pt x="793" y="714"/>
                </a:lnTo>
                <a:lnTo>
                  <a:pt x="725" y="641"/>
                </a:lnTo>
                <a:close/>
                <a:moveTo>
                  <a:pt x="832" y="659"/>
                </a:moveTo>
                <a:lnTo>
                  <a:pt x="983" y="1053"/>
                </a:lnTo>
                <a:lnTo>
                  <a:pt x="983" y="1053"/>
                </a:lnTo>
                <a:lnTo>
                  <a:pt x="985" y="1058"/>
                </a:lnTo>
                <a:lnTo>
                  <a:pt x="988" y="1063"/>
                </a:lnTo>
                <a:lnTo>
                  <a:pt x="991" y="1065"/>
                </a:lnTo>
                <a:lnTo>
                  <a:pt x="995" y="1065"/>
                </a:lnTo>
                <a:lnTo>
                  <a:pt x="995" y="1065"/>
                </a:lnTo>
                <a:lnTo>
                  <a:pt x="998" y="1063"/>
                </a:lnTo>
                <a:lnTo>
                  <a:pt x="998" y="1058"/>
                </a:lnTo>
                <a:lnTo>
                  <a:pt x="998" y="1053"/>
                </a:lnTo>
                <a:lnTo>
                  <a:pt x="996" y="1048"/>
                </a:lnTo>
                <a:lnTo>
                  <a:pt x="846" y="654"/>
                </a:lnTo>
                <a:lnTo>
                  <a:pt x="846" y="654"/>
                </a:lnTo>
                <a:lnTo>
                  <a:pt x="844" y="649"/>
                </a:lnTo>
                <a:lnTo>
                  <a:pt x="841" y="646"/>
                </a:lnTo>
                <a:lnTo>
                  <a:pt x="837" y="643"/>
                </a:lnTo>
                <a:lnTo>
                  <a:pt x="834" y="643"/>
                </a:lnTo>
                <a:lnTo>
                  <a:pt x="834" y="643"/>
                </a:lnTo>
                <a:lnTo>
                  <a:pt x="831" y="646"/>
                </a:lnTo>
                <a:lnTo>
                  <a:pt x="831" y="649"/>
                </a:lnTo>
                <a:lnTo>
                  <a:pt x="831" y="654"/>
                </a:lnTo>
                <a:lnTo>
                  <a:pt x="832" y="659"/>
                </a:lnTo>
                <a:lnTo>
                  <a:pt x="832" y="659"/>
                </a:lnTo>
                <a:close/>
                <a:moveTo>
                  <a:pt x="1104" y="152"/>
                </a:moveTo>
                <a:lnTo>
                  <a:pt x="1104" y="152"/>
                </a:lnTo>
                <a:lnTo>
                  <a:pt x="1087" y="179"/>
                </a:lnTo>
                <a:lnTo>
                  <a:pt x="1068" y="209"/>
                </a:lnTo>
                <a:lnTo>
                  <a:pt x="1046" y="238"/>
                </a:lnTo>
                <a:lnTo>
                  <a:pt x="1023" y="270"/>
                </a:lnTo>
                <a:lnTo>
                  <a:pt x="973" y="335"/>
                </a:lnTo>
                <a:lnTo>
                  <a:pt x="919" y="401"/>
                </a:lnTo>
                <a:lnTo>
                  <a:pt x="710" y="626"/>
                </a:lnTo>
                <a:lnTo>
                  <a:pt x="710" y="626"/>
                </a:lnTo>
                <a:lnTo>
                  <a:pt x="617" y="729"/>
                </a:lnTo>
                <a:lnTo>
                  <a:pt x="581" y="768"/>
                </a:lnTo>
                <a:lnTo>
                  <a:pt x="581" y="768"/>
                </a:lnTo>
                <a:lnTo>
                  <a:pt x="529" y="818"/>
                </a:lnTo>
                <a:lnTo>
                  <a:pt x="475" y="868"/>
                </a:lnTo>
                <a:lnTo>
                  <a:pt x="410" y="922"/>
                </a:lnTo>
                <a:lnTo>
                  <a:pt x="314" y="994"/>
                </a:lnTo>
                <a:lnTo>
                  <a:pt x="314" y="994"/>
                </a:lnTo>
                <a:lnTo>
                  <a:pt x="281" y="1017"/>
                </a:lnTo>
                <a:lnTo>
                  <a:pt x="255" y="1033"/>
                </a:lnTo>
                <a:lnTo>
                  <a:pt x="243" y="1038"/>
                </a:lnTo>
                <a:lnTo>
                  <a:pt x="233" y="1042"/>
                </a:lnTo>
                <a:lnTo>
                  <a:pt x="225" y="1042"/>
                </a:lnTo>
                <a:lnTo>
                  <a:pt x="218" y="1038"/>
                </a:lnTo>
                <a:lnTo>
                  <a:pt x="218" y="1038"/>
                </a:lnTo>
                <a:lnTo>
                  <a:pt x="215" y="1035"/>
                </a:lnTo>
                <a:lnTo>
                  <a:pt x="215" y="1035"/>
                </a:lnTo>
                <a:lnTo>
                  <a:pt x="212" y="1032"/>
                </a:lnTo>
                <a:lnTo>
                  <a:pt x="212" y="1032"/>
                </a:lnTo>
                <a:lnTo>
                  <a:pt x="207" y="1025"/>
                </a:lnTo>
                <a:lnTo>
                  <a:pt x="205" y="1017"/>
                </a:lnTo>
                <a:lnTo>
                  <a:pt x="207" y="1007"/>
                </a:lnTo>
                <a:lnTo>
                  <a:pt x="210" y="995"/>
                </a:lnTo>
                <a:lnTo>
                  <a:pt x="225" y="965"/>
                </a:lnTo>
                <a:lnTo>
                  <a:pt x="243" y="931"/>
                </a:lnTo>
                <a:lnTo>
                  <a:pt x="303" y="828"/>
                </a:lnTo>
                <a:lnTo>
                  <a:pt x="303" y="828"/>
                </a:lnTo>
                <a:lnTo>
                  <a:pt x="349" y="757"/>
                </a:lnTo>
                <a:lnTo>
                  <a:pt x="392" y="697"/>
                </a:lnTo>
                <a:lnTo>
                  <a:pt x="435" y="639"/>
                </a:lnTo>
                <a:lnTo>
                  <a:pt x="435" y="639"/>
                </a:lnTo>
                <a:lnTo>
                  <a:pt x="468" y="599"/>
                </a:lnTo>
                <a:lnTo>
                  <a:pt x="554" y="500"/>
                </a:lnTo>
                <a:lnTo>
                  <a:pt x="760" y="260"/>
                </a:lnTo>
                <a:lnTo>
                  <a:pt x="760" y="260"/>
                </a:lnTo>
                <a:lnTo>
                  <a:pt x="819" y="199"/>
                </a:lnTo>
                <a:lnTo>
                  <a:pt x="877" y="141"/>
                </a:lnTo>
                <a:lnTo>
                  <a:pt x="905" y="113"/>
                </a:lnTo>
                <a:lnTo>
                  <a:pt x="933" y="89"/>
                </a:lnTo>
                <a:lnTo>
                  <a:pt x="958" y="66"/>
                </a:lnTo>
                <a:lnTo>
                  <a:pt x="985" y="46"/>
                </a:lnTo>
                <a:lnTo>
                  <a:pt x="985" y="46"/>
                </a:lnTo>
                <a:lnTo>
                  <a:pt x="1006" y="31"/>
                </a:lnTo>
                <a:lnTo>
                  <a:pt x="1028" y="20"/>
                </a:lnTo>
                <a:lnTo>
                  <a:pt x="1048" y="10"/>
                </a:lnTo>
                <a:lnTo>
                  <a:pt x="1066" y="3"/>
                </a:lnTo>
                <a:lnTo>
                  <a:pt x="1082" y="0"/>
                </a:lnTo>
                <a:lnTo>
                  <a:pt x="1097" y="0"/>
                </a:lnTo>
                <a:lnTo>
                  <a:pt x="1109" y="3"/>
                </a:lnTo>
                <a:lnTo>
                  <a:pt x="1114" y="5"/>
                </a:lnTo>
                <a:lnTo>
                  <a:pt x="1119" y="8"/>
                </a:lnTo>
                <a:lnTo>
                  <a:pt x="1119" y="8"/>
                </a:lnTo>
                <a:lnTo>
                  <a:pt x="1122" y="12"/>
                </a:lnTo>
                <a:lnTo>
                  <a:pt x="1122" y="12"/>
                </a:lnTo>
                <a:lnTo>
                  <a:pt x="1125" y="15"/>
                </a:lnTo>
                <a:lnTo>
                  <a:pt x="1125" y="15"/>
                </a:lnTo>
                <a:lnTo>
                  <a:pt x="1129" y="18"/>
                </a:lnTo>
                <a:lnTo>
                  <a:pt x="1132" y="23"/>
                </a:lnTo>
                <a:lnTo>
                  <a:pt x="1135" y="35"/>
                </a:lnTo>
                <a:lnTo>
                  <a:pt x="1137" y="50"/>
                </a:lnTo>
                <a:lnTo>
                  <a:pt x="1135" y="66"/>
                </a:lnTo>
                <a:lnTo>
                  <a:pt x="1132" y="86"/>
                </a:lnTo>
                <a:lnTo>
                  <a:pt x="1125" y="106"/>
                </a:lnTo>
                <a:lnTo>
                  <a:pt x="1116" y="129"/>
                </a:lnTo>
                <a:lnTo>
                  <a:pt x="1104" y="152"/>
                </a:lnTo>
                <a:lnTo>
                  <a:pt x="1104" y="152"/>
                </a:lnTo>
                <a:close/>
                <a:moveTo>
                  <a:pt x="1053" y="89"/>
                </a:moveTo>
                <a:lnTo>
                  <a:pt x="1053" y="89"/>
                </a:lnTo>
                <a:lnTo>
                  <a:pt x="1041" y="81"/>
                </a:lnTo>
                <a:lnTo>
                  <a:pt x="1029" y="75"/>
                </a:lnTo>
                <a:lnTo>
                  <a:pt x="1018" y="71"/>
                </a:lnTo>
                <a:lnTo>
                  <a:pt x="1006" y="68"/>
                </a:lnTo>
                <a:lnTo>
                  <a:pt x="995" y="70"/>
                </a:lnTo>
                <a:lnTo>
                  <a:pt x="985" y="71"/>
                </a:lnTo>
                <a:lnTo>
                  <a:pt x="975" y="76"/>
                </a:lnTo>
                <a:lnTo>
                  <a:pt x="967" y="84"/>
                </a:lnTo>
                <a:lnTo>
                  <a:pt x="967" y="84"/>
                </a:lnTo>
                <a:lnTo>
                  <a:pt x="963" y="88"/>
                </a:lnTo>
                <a:lnTo>
                  <a:pt x="963" y="89"/>
                </a:lnTo>
                <a:lnTo>
                  <a:pt x="963" y="89"/>
                </a:lnTo>
                <a:lnTo>
                  <a:pt x="963" y="93"/>
                </a:lnTo>
                <a:lnTo>
                  <a:pt x="963" y="93"/>
                </a:lnTo>
                <a:lnTo>
                  <a:pt x="970" y="96"/>
                </a:lnTo>
                <a:lnTo>
                  <a:pt x="981" y="99"/>
                </a:lnTo>
                <a:lnTo>
                  <a:pt x="981" y="99"/>
                </a:lnTo>
                <a:lnTo>
                  <a:pt x="1003" y="108"/>
                </a:lnTo>
                <a:lnTo>
                  <a:pt x="1013" y="114"/>
                </a:lnTo>
                <a:lnTo>
                  <a:pt x="1024" y="123"/>
                </a:lnTo>
                <a:lnTo>
                  <a:pt x="1024" y="123"/>
                </a:lnTo>
                <a:lnTo>
                  <a:pt x="1033" y="131"/>
                </a:lnTo>
                <a:lnTo>
                  <a:pt x="1039" y="141"/>
                </a:lnTo>
                <a:lnTo>
                  <a:pt x="1051" y="162"/>
                </a:lnTo>
                <a:lnTo>
                  <a:pt x="1051" y="162"/>
                </a:lnTo>
                <a:lnTo>
                  <a:pt x="1056" y="172"/>
                </a:lnTo>
                <a:lnTo>
                  <a:pt x="1061" y="179"/>
                </a:lnTo>
                <a:lnTo>
                  <a:pt x="1061" y="179"/>
                </a:lnTo>
                <a:lnTo>
                  <a:pt x="1061" y="179"/>
                </a:lnTo>
                <a:lnTo>
                  <a:pt x="1063" y="179"/>
                </a:lnTo>
                <a:lnTo>
                  <a:pt x="1069" y="174"/>
                </a:lnTo>
                <a:lnTo>
                  <a:pt x="1069" y="174"/>
                </a:lnTo>
                <a:lnTo>
                  <a:pt x="1074" y="166"/>
                </a:lnTo>
                <a:lnTo>
                  <a:pt x="1079" y="156"/>
                </a:lnTo>
                <a:lnTo>
                  <a:pt x="1079" y="144"/>
                </a:lnTo>
                <a:lnTo>
                  <a:pt x="1079" y="132"/>
                </a:lnTo>
                <a:lnTo>
                  <a:pt x="1076" y="123"/>
                </a:lnTo>
                <a:lnTo>
                  <a:pt x="1069" y="111"/>
                </a:lnTo>
                <a:lnTo>
                  <a:pt x="1063" y="99"/>
                </a:lnTo>
                <a:lnTo>
                  <a:pt x="1053" y="89"/>
                </a:lnTo>
                <a:lnTo>
                  <a:pt x="1053" y="89"/>
                </a:lnTo>
                <a:close/>
                <a:moveTo>
                  <a:pt x="427" y="1121"/>
                </a:moveTo>
                <a:lnTo>
                  <a:pt x="427" y="1121"/>
                </a:lnTo>
                <a:lnTo>
                  <a:pt x="433" y="1128"/>
                </a:lnTo>
                <a:lnTo>
                  <a:pt x="440" y="1131"/>
                </a:lnTo>
                <a:lnTo>
                  <a:pt x="447" y="1131"/>
                </a:lnTo>
                <a:lnTo>
                  <a:pt x="450" y="1129"/>
                </a:lnTo>
                <a:lnTo>
                  <a:pt x="453" y="1128"/>
                </a:lnTo>
                <a:lnTo>
                  <a:pt x="467" y="1118"/>
                </a:lnTo>
                <a:lnTo>
                  <a:pt x="467" y="1118"/>
                </a:lnTo>
                <a:lnTo>
                  <a:pt x="472" y="1111"/>
                </a:lnTo>
                <a:lnTo>
                  <a:pt x="475" y="1103"/>
                </a:lnTo>
                <a:lnTo>
                  <a:pt x="475" y="1095"/>
                </a:lnTo>
                <a:lnTo>
                  <a:pt x="475" y="1086"/>
                </a:lnTo>
                <a:lnTo>
                  <a:pt x="470" y="1070"/>
                </a:lnTo>
                <a:lnTo>
                  <a:pt x="465" y="1052"/>
                </a:lnTo>
                <a:lnTo>
                  <a:pt x="419" y="942"/>
                </a:lnTo>
                <a:lnTo>
                  <a:pt x="329" y="1010"/>
                </a:lnTo>
                <a:lnTo>
                  <a:pt x="427" y="1121"/>
                </a:lnTo>
                <a:close/>
                <a:moveTo>
                  <a:pt x="722" y="273"/>
                </a:moveTo>
                <a:lnTo>
                  <a:pt x="544" y="482"/>
                </a:lnTo>
                <a:lnTo>
                  <a:pt x="465" y="422"/>
                </a:lnTo>
                <a:lnTo>
                  <a:pt x="390" y="401"/>
                </a:lnTo>
                <a:lnTo>
                  <a:pt x="301" y="374"/>
                </a:lnTo>
                <a:lnTo>
                  <a:pt x="233" y="354"/>
                </a:lnTo>
                <a:lnTo>
                  <a:pt x="142" y="326"/>
                </a:lnTo>
                <a:lnTo>
                  <a:pt x="78" y="308"/>
                </a:lnTo>
                <a:lnTo>
                  <a:pt x="78" y="308"/>
                </a:lnTo>
                <a:lnTo>
                  <a:pt x="53" y="300"/>
                </a:lnTo>
                <a:lnTo>
                  <a:pt x="25" y="290"/>
                </a:lnTo>
                <a:lnTo>
                  <a:pt x="13" y="285"/>
                </a:lnTo>
                <a:lnTo>
                  <a:pt x="5" y="278"/>
                </a:lnTo>
                <a:lnTo>
                  <a:pt x="1" y="275"/>
                </a:lnTo>
                <a:lnTo>
                  <a:pt x="0" y="272"/>
                </a:lnTo>
                <a:lnTo>
                  <a:pt x="0" y="268"/>
                </a:lnTo>
                <a:lnTo>
                  <a:pt x="0" y="263"/>
                </a:lnTo>
                <a:lnTo>
                  <a:pt x="48" y="214"/>
                </a:lnTo>
                <a:lnTo>
                  <a:pt x="48" y="214"/>
                </a:lnTo>
                <a:lnTo>
                  <a:pt x="54" y="209"/>
                </a:lnTo>
                <a:lnTo>
                  <a:pt x="69" y="199"/>
                </a:lnTo>
                <a:lnTo>
                  <a:pt x="81" y="194"/>
                </a:lnTo>
                <a:lnTo>
                  <a:pt x="91" y="190"/>
                </a:lnTo>
                <a:lnTo>
                  <a:pt x="104" y="189"/>
                </a:lnTo>
                <a:lnTo>
                  <a:pt x="114" y="189"/>
                </a:lnTo>
                <a:lnTo>
                  <a:pt x="241" y="207"/>
                </a:lnTo>
                <a:lnTo>
                  <a:pt x="346" y="222"/>
                </a:lnTo>
                <a:lnTo>
                  <a:pt x="382" y="227"/>
                </a:lnTo>
                <a:lnTo>
                  <a:pt x="422" y="232"/>
                </a:lnTo>
                <a:lnTo>
                  <a:pt x="521" y="245"/>
                </a:lnTo>
                <a:lnTo>
                  <a:pt x="722" y="273"/>
                </a:lnTo>
                <a:close/>
                <a:moveTo>
                  <a:pt x="503" y="344"/>
                </a:moveTo>
                <a:lnTo>
                  <a:pt x="101" y="255"/>
                </a:lnTo>
                <a:lnTo>
                  <a:pt x="101" y="255"/>
                </a:lnTo>
                <a:lnTo>
                  <a:pt x="96" y="255"/>
                </a:lnTo>
                <a:lnTo>
                  <a:pt x="91" y="255"/>
                </a:lnTo>
                <a:lnTo>
                  <a:pt x="87" y="257"/>
                </a:lnTo>
                <a:lnTo>
                  <a:pt x="86" y="260"/>
                </a:lnTo>
                <a:lnTo>
                  <a:pt x="86" y="260"/>
                </a:lnTo>
                <a:lnTo>
                  <a:pt x="86" y="263"/>
                </a:lnTo>
                <a:lnTo>
                  <a:pt x="87" y="267"/>
                </a:lnTo>
                <a:lnTo>
                  <a:pt x="92" y="268"/>
                </a:lnTo>
                <a:lnTo>
                  <a:pt x="97" y="270"/>
                </a:lnTo>
                <a:lnTo>
                  <a:pt x="500" y="359"/>
                </a:lnTo>
                <a:lnTo>
                  <a:pt x="500" y="359"/>
                </a:lnTo>
                <a:lnTo>
                  <a:pt x="505" y="361"/>
                </a:lnTo>
                <a:lnTo>
                  <a:pt x="510" y="359"/>
                </a:lnTo>
                <a:lnTo>
                  <a:pt x="513" y="358"/>
                </a:lnTo>
                <a:lnTo>
                  <a:pt x="515" y="356"/>
                </a:lnTo>
                <a:lnTo>
                  <a:pt x="515" y="356"/>
                </a:lnTo>
                <a:lnTo>
                  <a:pt x="515" y="353"/>
                </a:lnTo>
                <a:lnTo>
                  <a:pt x="513" y="349"/>
                </a:lnTo>
                <a:lnTo>
                  <a:pt x="508" y="346"/>
                </a:lnTo>
                <a:lnTo>
                  <a:pt x="503" y="344"/>
                </a:lnTo>
                <a:lnTo>
                  <a:pt x="503" y="344"/>
                </a:lnTo>
                <a:close/>
                <a:moveTo>
                  <a:pt x="169" y="790"/>
                </a:moveTo>
                <a:lnTo>
                  <a:pt x="169" y="790"/>
                </a:lnTo>
                <a:lnTo>
                  <a:pt x="152" y="787"/>
                </a:lnTo>
                <a:lnTo>
                  <a:pt x="134" y="785"/>
                </a:lnTo>
                <a:lnTo>
                  <a:pt x="126" y="785"/>
                </a:lnTo>
                <a:lnTo>
                  <a:pt x="117" y="787"/>
                </a:lnTo>
                <a:lnTo>
                  <a:pt x="111" y="790"/>
                </a:lnTo>
                <a:lnTo>
                  <a:pt x="104" y="797"/>
                </a:lnTo>
                <a:lnTo>
                  <a:pt x="96" y="810"/>
                </a:lnTo>
                <a:lnTo>
                  <a:pt x="96" y="810"/>
                </a:lnTo>
                <a:lnTo>
                  <a:pt x="94" y="813"/>
                </a:lnTo>
                <a:lnTo>
                  <a:pt x="92" y="818"/>
                </a:lnTo>
                <a:lnTo>
                  <a:pt x="94" y="825"/>
                </a:lnTo>
                <a:lnTo>
                  <a:pt x="97" y="830"/>
                </a:lnTo>
                <a:lnTo>
                  <a:pt x="104" y="836"/>
                </a:lnTo>
                <a:lnTo>
                  <a:pt x="225" y="919"/>
                </a:lnTo>
                <a:lnTo>
                  <a:pt x="281" y="821"/>
                </a:lnTo>
                <a:lnTo>
                  <a:pt x="169" y="790"/>
                </a:lnTo>
                <a:close/>
                <a:moveTo>
                  <a:pt x="182" y="401"/>
                </a:moveTo>
                <a:lnTo>
                  <a:pt x="182" y="401"/>
                </a:lnTo>
                <a:lnTo>
                  <a:pt x="215" y="371"/>
                </a:lnTo>
                <a:lnTo>
                  <a:pt x="129" y="346"/>
                </a:lnTo>
                <a:lnTo>
                  <a:pt x="129" y="346"/>
                </a:lnTo>
                <a:lnTo>
                  <a:pt x="126" y="351"/>
                </a:lnTo>
                <a:lnTo>
                  <a:pt x="126" y="351"/>
                </a:lnTo>
                <a:lnTo>
                  <a:pt x="122" y="368"/>
                </a:lnTo>
                <a:lnTo>
                  <a:pt x="122" y="383"/>
                </a:lnTo>
                <a:lnTo>
                  <a:pt x="126" y="392"/>
                </a:lnTo>
                <a:lnTo>
                  <a:pt x="129" y="397"/>
                </a:lnTo>
                <a:lnTo>
                  <a:pt x="130" y="401"/>
                </a:lnTo>
                <a:lnTo>
                  <a:pt x="135" y="404"/>
                </a:lnTo>
                <a:lnTo>
                  <a:pt x="140" y="406"/>
                </a:lnTo>
                <a:lnTo>
                  <a:pt x="150" y="407"/>
                </a:lnTo>
                <a:lnTo>
                  <a:pt x="165" y="406"/>
                </a:lnTo>
                <a:lnTo>
                  <a:pt x="182" y="401"/>
                </a:lnTo>
                <a:lnTo>
                  <a:pt x="182" y="401"/>
                </a:lnTo>
                <a:close/>
                <a:moveTo>
                  <a:pt x="342" y="445"/>
                </a:moveTo>
                <a:lnTo>
                  <a:pt x="342" y="445"/>
                </a:lnTo>
                <a:lnTo>
                  <a:pt x="372" y="417"/>
                </a:lnTo>
                <a:lnTo>
                  <a:pt x="288" y="392"/>
                </a:lnTo>
                <a:lnTo>
                  <a:pt x="288" y="392"/>
                </a:lnTo>
                <a:lnTo>
                  <a:pt x="286" y="396"/>
                </a:lnTo>
                <a:lnTo>
                  <a:pt x="286" y="396"/>
                </a:lnTo>
                <a:lnTo>
                  <a:pt x="283" y="412"/>
                </a:lnTo>
                <a:lnTo>
                  <a:pt x="283" y="427"/>
                </a:lnTo>
                <a:lnTo>
                  <a:pt x="286" y="439"/>
                </a:lnTo>
                <a:lnTo>
                  <a:pt x="288" y="442"/>
                </a:lnTo>
                <a:lnTo>
                  <a:pt x="291" y="445"/>
                </a:lnTo>
                <a:lnTo>
                  <a:pt x="294" y="449"/>
                </a:lnTo>
                <a:lnTo>
                  <a:pt x="299" y="450"/>
                </a:lnTo>
                <a:lnTo>
                  <a:pt x="311" y="452"/>
                </a:lnTo>
                <a:lnTo>
                  <a:pt x="326" y="450"/>
                </a:lnTo>
                <a:lnTo>
                  <a:pt x="342" y="445"/>
                </a:lnTo>
                <a:lnTo>
                  <a:pt x="342" y="44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cxnSp>
        <p:nvCxnSpPr>
          <p:cNvPr id="372" name="Straight Arrow Connector 371"/>
          <p:cNvCxnSpPr/>
          <p:nvPr/>
        </p:nvCxnSpPr>
        <p:spPr>
          <a:xfrm flipV="1">
            <a:off x="4681761" y="2559363"/>
            <a:ext cx="479310" cy="64718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73" name="Arc 372"/>
          <p:cNvSpPr/>
          <p:nvPr/>
        </p:nvSpPr>
        <p:spPr>
          <a:xfrm rot="21253366">
            <a:off x="2525666" y="2586654"/>
            <a:ext cx="2109259" cy="1020403"/>
          </a:xfrm>
          <a:prstGeom prst="arc">
            <a:avLst>
              <a:gd name="adj1" fmla="val 10000106"/>
              <a:gd name="adj2" fmla="val 361456"/>
            </a:avLst>
          </a:prstGeom>
          <a:ln w="19050">
            <a:solidFill>
              <a:srgbClr val="0033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46886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Fiscalité</a:t>
            </a:r>
            <a:r>
              <a:rPr lang="en-GB" dirty="0" smtClean="0"/>
              <a:t> et </a:t>
            </a:r>
            <a:r>
              <a:rPr lang="en-GB" dirty="0" err="1" smtClean="0"/>
              <a:t>sécurité</a:t>
            </a:r>
            <a:r>
              <a:rPr lang="en-GB" dirty="0" smtClean="0"/>
              <a:t> </a:t>
            </a:r>
            <a:r>
              <a:rPr lang="en-GB" dirty="0" err="1" smtClean="0"/>
              <a:t>sociale</a:t>
            </a:r>
            <a:endParaRPr lang="en-GB" dirty="0"/>
          </a:p>
        </p:txBody>
      </p:sp>
      <p:sp>
        <p:nvSpPr>
          <p:cNvPr id="4" name="Text Placeholder 3"/>
          <p:cNvSpPr>
            <a:spLocks noGrp="1"/>
          </p:cNvSpPr>
          <p:nvPr>
            <p:ph type="body" sz="quarter" idx="20"/>
          </p:nvPr>
        </p:nvSpPr>
        <p:spPr/>
        <p:txBody>
          <a:bodyPr/>
          <a:lstStyle/>
          <a:p>
            <a:r>
              <a:rPr lang="en-GB" dirty="0" smtClean="0"/>
              <a:t>02</a:t>
            </a:r>
            <a:endParaRPr lang="en-GB" dirty="0"/>
          </a:p>
        </p:txBody>
      </p:sp>
    </p:spTree>
    <p:extLst>
      <p:ext uri="{BB962C8B-B14F-4D97-AF65-F5344CB8AC3E}">
        <p14:creationId xmlns:p14="http://schemas.microsoft.com/office/powerpoint/2010/main" val="2975789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162" y="451575"/>
            <a:ext cx="8928100" cy="723600"/>
          </a:xfrm>
        </p:spPr>
        <p:txBody>
          <a:bodyPr>
            <a:normAutofit/>
          </a:bodyPr>
          <a:lstStyle/>
          <a:p>
            <a:r>
              <a:rPr lang="en-GB" dirty="0" err="1" smtClean="0"/>
              <a:t>Fiscalité</a:t>
            </a:r>
            <a:r>
              <a:rPr lang="en-GB" dirty="0" smtClean="0"/>
              <a:t> des </a:t>
            </a:r>
            <a:r>
              <a:rPr lang="en-GB" dirty="0" err="1" smtClean="0"/>
              <a:t>frontaliers</a:t>
            </a:r>
            <a:endParaRPr lang="en-US" sz="3200" dirty="0"/>
          </a:p>
        </p:txBody>
      </p:sp>
      <p:graphicFrame>
        <p:nvGraphicFramePr>
          <p:cNvPr id="5" name="Diagram 4"/>
          <p:cNvGraphicFramePr/>
          <p:nvPr>
            <p:extLst>
              <p:ext uri="{D42A27DB-BD31-4B8C-83A1-F6EECF244321}">
                <p14:modId xmlns:p14="http://schemas.microsoft.com/office/powerpoint/2010/main" val="1871035123"/>
              </p:ext>
            </p:extLst>
          </p:nvPr>
        </p:nvGraphicFramePr>
        <p:xfrm>
          <a:off x="1005887" y="608094"/>
          <a:ext cx="8196649" cy="5402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73942" y="2295353"/>
            <a:ext cx="1021492" cy="354227"/>
          </a:xfrm>
          <a:prstGeom prst="rect">
            <a:avLst/>
          </a:prstGeom>
          <a:noFill/>
        </p:spPr>
        <p:txBody>
          <a:bodyPr wrap="square" lIns="54610" tIns="54610" rIns="54610" bIns="54610" rtlCol="0">
            <a:noAutofit/>
          </a:bodyPr>
          <a:lstStyle/>
          <a:p>
            <a:pPr>
              <a:spcAft>
                <a:spcPts val="600"/>
              </a:spcAft>
            </a:pPr>
            <a:r>
              <a:rPr lang="en-US" sz="1000" u="sng" dirty="0" smtClean="0">
                <a:solidFill>
                  <a:schemeClr val="tx2"/>
                </a:solidFill>
              </a:rPr>
              <a:t>Principe</a:t>
            </a:r>
          </a:p>
        </p:txBody>
      </p:sp>
      <p:sp>
        <p:nvSpPr>
          <p:cNvPr id="8" name="TextBox 7"/>
          <p:cNvSpPr txBox="1"/>
          <p:nvPr/>
        </p:nvSpPr>
        <p:spPr>
          <a:xfrm>
            <a:off x="173942" y="3130112"/>
            <a:ext cx="1021492" cy="354227"/>
          </a:xfrm>
          <a:prstGeom prst="rect">
            <a:avLst/>
          </a:prstGeom>
          <a:noFill/>
        </p:spPr>
        <p:txBody>
          <a:bodyPr wrap="square" lIns="54610" tIns="54610" rIns="54610" bIns="54610" rtlCol="0">
            <a:noAutofit/>
          </a:bodyPr>
          <a:lstStyle/>
          <a:p>
            <a:pPr>
              <a:spcAft>
                <a:spcPts val="600"/>
              </a:spcAft>
            </a:pPr>
            <a:r>
              <a:rPr lang="en-US" sz="1000" u="sng" dirty="0" smtClean="0">
                <a:solidFill>
                  <a:schemeClr val="tx2"/>
                </a:solidFill>
              </a:rPr>
              <a:t>Exception</a:t>
            </a:r>
          </a:p>
        </p:txBody>
      </p:sp>
      <p:sp>
        <p:nvSpPr>
          <p:cNvPr id="9" name="TextBox 8"/>
          <p:cNvSpPr txBox="1"/>
          <p:nvPr/>
        </p:nvSpPr>
        <p:spPr>
          <a:xfrm>
            <a:off x="173942" y="3973635"/>
            <a:ext cx="1021492" cy="354227"/>
          </a:xfrm>
          <a:prstGeom prst="rect">
            <a:avLst/>
          </a:prstGeom>
          <a:noFill/>
        </p:spPr>
        <p:txBody>
          <a:bodyPr wrap="square" lIns="54610" tIns="54610" rIns="54610" bIns="54610" rtlCol="0">
            <a:noAutofit/>
          </a:bodyPr>
          <a:lstStyle/>
          <a:p>
            <a:pPr>
              <a:spcAft>
                <a:spcPts val="600"/>
              </a:spcAft>
            </a:pPr>
            <a:r>
              <a:rPr lang="en-US" sz="1000" u="sng" dirty="0" err="1" smtClean="0">
                <a:solidFill>
                  <a:schemeClr val="tx2"/>
                </a:solidFill>
              </a:rPr>
              <a:t>Tolérance</a:t>
            </a:r>
            <a:endParaRPr lang="en-US" sz="1000" u="sng" dirty="0" smtClean="0">
              <a:solidFill>
                <a:schemeClr val="tx2"/>
              </a:solidFill>
            </a:endParaRPr>
          </a:p>
        </p:txBody>
      </p:sp>
      <p:sp>
        <p:nvSpPr>
          <p:cNvPr id="13" name="TextBox 12"/>
          <p:cNvSpPr txBox="1"/>
          <p:nvPr/>
        </p:nvSpPr>
        <p:spPr>
          <a:xfrm>
            <a:off x="173942" y="4850336"/>
            <a:ext cx="1021492" cy="354227"/>
          </a:xfrm>
          <a:prstGeom prst="rect">
            <a:avLst/>
          </a:prstGeom>
          <a:noFill/>
        </p:spPr>
        <p:txBody>
          <a:bodyPr wrap="square" lIns="54610" tIns="54610" rIns="54610" bIns="54610" rtlCol="0">
            <a:noAutofit/>
          </a:bodyPr>
          <a:lstStyle/>
          <a:p>
            <a:pPr>
              <a:spcAft>
                <a:spcPts val="600"/>
              </a:spcAft>
            </a:pPr>
            <a:r>
              <a:rPr lang="en-US" sz="1000" u="sng" dirty="0" err="1" smtClean="0">
                <a:solidFill>
                  <a:schemeClr val="tx2"/>
                </a:solidFill>
              </a:rPr>
              <a:t>Méthode</a:t>
            </a:r>
            <a:r>
              <a:rPr lang="en-US" sz="1000" u="sng" dirty="0" smtClean="0">
                <a:solidFill>
                  <a:schemeClr val="tx2"/>
                </a:solidFill>
              </a:rPr>
              <a:t> </a:t>
            </a:r>
            <a:r>
              <a:rPr lang="en-US" sz="1000" u="sng" dirty="0" err="1" smtClean="0">
                <a:solidFill>
                  <a:schemeClr val="tx2"/>
                </a:solidFill>
              </a:rPr>
              <a:t>d’exemption</a:t>
            </a:r>
            <a:endParaRPr lang="en-US" sz="1000" u="sng" dirty="0" smtClean="0">
              <a:solidFill>
                <a:schemeClr val="tx2"/>
              </a:solidFill>
            </a:endParaRPr>
          </a:p>
        </p:txBody>
      </p:sp>
      <p:sp>
        <p:nvSpPr>
          <p:cNvPr id="2" name="Rounded Rectangle 1"/>
          <p:cNvSpPr/>
          <p:nvPr/>
        </p:nvSpPr>
        <p:spPr>
          <a:xfrm>
            <a:off x="1005887" y="2984086"/>
            <a:ext cx="8194040" cy="655320"/>
          </a:xfrm>
          <a:prstGeom prst="roundRect">
            <a:avLst/>
          </a:prstGeom>
          <a:solidFill>
            <a:srgbClr val="D1D0E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fr-CH" sz="1000" dirty="0" smtClean="0">
                <a:solidFill>
                  <a:schemeClr val="tx1"/>
                </a:solidFill>
              </a:rPr>
              <a:t>Cependant, </a:t>
            </a:r>
            <a:r>
              <a:rPr lang="fr-CH" sz="1000" dirty="0">
                <a:solidFill>
                  <a:schemeClr val="tx1"/>
                </a:solidFill>
              </a:rPr>
              <a:t>si l’activité est exercée dans le pays </a:t>
            </a:r>
            <a:r>
              <a:rPr lang="fr-CH" sz="1000" dirty="0" smtClean="0">
                <a:solidFill>
                  <a:schemeClr val="tx1"/>
                </a:solidFill>
              </a:rPr>
              <a:t>d</a:t>
            </a:r>
            <a:r>
              <a:rPr lang="fr-CH" sz="1000" b="1" dirty="0" smtClean="0">
                <a:solidFill>
                  <a:schemeClr val="tx1"/>
                </a:solidFill>
              </a:rPr>
              <a:t>’emploi, </a:t>
            </a:r>
            <a:r>
              <a:rPr lang="fr-CH" sz="1000" dirty="0">
                <a:solidFill>
                  <a:schemeClr val="tx1"/>
                </a:solidFill>
              </a:rPr>
              <a:t>imposition dans </a:t>
            </a:r>
            <a:r>
              <a:rPr lang="fr-CH" sz="1000" dirty="0" smtClean="0">
                <a:solidFill>
                  <a:schemeClr val="tx1"/>
                </a:solidFill>
              </a:rPr>
              <a:t>le pays d’</a:t>
            </a:r>
            <a:r>
              <a:rPr lang="fr-CH" sz="1000" b="1" dirty="0" smtClean="0">
                <a:solidFill>
                  <a:schemeClr val="tx1"/>
                </a:solidFill>
              </a:rPr>
              <a:t>emploi</a:t>
            </a:r>
            <a:endParaRPr lang="en-US" sz="1000" dirty="0">
              <a:solidFill>
                <a:schemeClr val="tx1"/>
              </a:solidFill>
            </a:endParaRPr>
          </a:p>
        </p:txBody>
      </p:sp>
      <p:sp>
        <p:nvSpPr>
          <p:cNvPr id="14" name="Rounded Rectangle 13"/>
          <p:cNvSpPr/>
          <p:nvPr/>
        </p:nvSpPr>
        <p:spPr>
          <a:xfrm>
            <a:off x="1005887" y="2133952"/>
            <a:ext cx="8194040" cy="655320"/>
          </a:xfrm>
          <a:prstGeom prst="roundRect">
            <a:avLst/>
          </a:prstGeom>
          <a:solidFill>
            <a:srgbClr val="D1D0E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lvl="0" algn="ctr"/>
            <a:r>
              <a:rPr lang="fr-CH" sz="1000" dirty="0">
                <a:solidFill>
                  <a:schemeClr val="tx1"/>
                </a:solidFill>
              </a:rPr>
              <a:t>Si l’activité est exercée dans le pays de </a:t>
            </a:r>
            <a:r>
              <a:rPr lang="fr-CH" sz="1000" b="1" dirty="0" smtClean="0">
                <a:solidFill>
                  <a:schemeClr val="tx1"/>
                </a:solidFill>
              </a:rPr>
              <a:t>résidence,</a:t>
            </a:r>
            <a:r>
              <a:rPr lang="fr-CH" sz="1000" dirty="0" smtClean="0">
                <a:solidFill>
                  <a:schemeClr val="tx1"/>
                </a:solidFill>
              </a:rPr>
              <a:t> </a:t>
            </a:r>
            <a:r>
              <a:rPr lang="fr-CH" sz="1000" dirty="0">
                <a:solidFill>
                  <a:schemeClr val="tx1"/>
                </a:solidFill>
              </a:rPr>
              <a:t>imposition </a:t>
            </a:r>
            <a:r>
              <a:rPr lang="fr-CH" sz="1000" dirty="0" smtClean="0">
                <a:solidFill>
                  <a:schemeClr val="tx1"/>
                </a:solidFill>
              </a:rPr>
              <a:t>dans le pays </a:t>
            </a:r>
            <a:r>
              <a:rPr lang="fr-CH" sz="1000" dirty="0">
                <a:solidFill>
                  <a:schemeClr val="tx1"/>
                </a:solidFill>
              </a:rPr>
              <a:t>de </a:t>
            </a:r>
            <a:r>
              <a:rPr lang="fr-CH" sz="1000" b="1" dirty="0" smtClean="0">
                <a:solidFill>
                  <a:schemeClr val="tx1"/>
                </a:solidFill>
              </a:rPr>
              <a:t>résidence</a:t>
            </a:r>
            <a:endParaRPr lang="en-US" sz="1000" b="1" dirty="0">
              <a:solidFill>
                <a:schemeClr val="tx1"/>
              </a:solidFill>
            </a:endParaRPr>
          </a:p>
        </p:txBody>
      </p:sp>
      <p:sp>
        <p:nvSpPr>
          <p:cNvPr id="11" name="Oval 10"/>
          <p:cNvSpPr/>
          <p:nvPr/>
        </p:nvSpPr>
        <p:spPr>
          <a:xfrm>
            <a:off x="3774479" y="3478003"/>
            <a:ext cx="421936" cy="411028"/>
          </a:xfrm>
          <a:prstGeom prst="ellipse">
            <a:avLst/>
          </a:prstGeom>
          <a:ln w="28575">
            <a:solidFill>
              <a:schemeClr val="tx2"/>
            </a:solidFill>
          </a:ln>
        </p:spPr>
        <p:style>
          <a:lnRef idx="2">
            <a:schemeClr val="accent4"/>
          </a:lnRef>
          <a:fillRef idx="1">
            <a:schemeClr val="lt1"/>
          </a:fillRef>
          <a:effectRef idx="0">
            <a:schemeClr val="accent4"/>
          </a:effectRef>
          <a:fontRef idx="minor">
            <a:schemeClr val="dk1"/>
          </a:fontRef>
        </p:style>
        <p:txBody>
          <a:bodyPr lIns="43875" tIns="43875" rIns="43875" bIns="43875" rtlCol="0" anchor="ctr"/>
          <a:lstStyle/>
          <a:p>
            <a:pPr algn="ctr"/>
            <a:r>
              <a:rPr lang="fr-CH" sz="800" dirty="0"/>
              <a:t>Art. 15</a:t>
            </a:r>
            <a:endParaRPr lang="en-US" sz="800" dirty="0"/>
          </a:p>
        </p:txBody>
      </p:sp>
      <p:sp>
        <p:nvSpPr>
          <p:cNvPr id="12" name="Oval 11"/>
          <p:cNvSpPr/>
          <p:nvPr/>
        </p:nvSpPr>
        <p:spPr>
          <a:xfrm>
            <a:off x="6650297" y="3479665"/>
            <a:ext cx="417067" cy="420375"/>
          </a:xfrm>
          <a:prstGeom prst="ellipse">
            <a:avLst/>
          </a:prstGeom>
          <a:ln w="28575">
            <a:solidFill>
              <a:schemeClr val="accent3"/>
            </a:solidFill>
          </a:ln>
        </p:spPr>
        <p:style>
          <a:lnRef idx="2">
            <a:schemeClr val="accent4"/>
          </a:lnRef>
          <a:fillRef idx="1">
            <a:schemeClr val="lt1"/>
          </a:fillRef>
          <a:effectRef idx="0">
            <a:schemeClr val="accent4"/>
          </a:effectRef>
          <a:fontRef idx="minor">
            <a:schemeClr val="dk1"/>
          </a:fontRef>
        </p:style>
        <p:txBody>
          <a:bodyPr lIns="43875" tIns="43875" rIns="43875" bIns="43875" rtlCol="0" anchor="ctr"/>
          <a:lstStyle/>
          <a:p>
            <a:pPr algn="ctr"/>
            <a:r>
              <a:rPr lang="fr-CH" sz="800" dirty="0"/>
              <a:t>Art. 14</a:t>
            </a:r>
            <a:endParaRPr lang="en-US" sz="800" dirty="0"/>
          </a:p>
        </p:txBody>
      </p:sp>
      <p:sp>
        <p:nvSpPr>
          <p:cNvPr id="10" name="Oval 9"/>
          <p:cNvSpPr/>
          <p:nvPr/>
        </p:nvSpPr>
        <p:spPr>
          <a:xfrm>
            <a:off x="903530" y="3468656"/>
            <a:ext cx="417067" cy="420375"/>
          </a:xfrm>
          <a:prstGeom prst="ellipse">
            <a:avLst/>
          </a:prstGeom>
          <a:ln w="28575">
            <a:solidFill>
              <a:schemeClr val="accent2"/>
            </a:solidFill>
          </a:ln>
        </p:spPr>
        <p:style>
          <a:lnRef idx="2">
            <a:schemeClr val="accent4"/>
          </a:lnRef>
          <a:fillRef idx="1">
            <a:schemeClr val="lt1"/>
          </a:fillRef>
          <a:effectRef idx="0">
            <a:schemeClr val="accent4"/>
          </a:effectRef>
          <a:fontRef idx="minor">
            <a:schemeClr val="dk1"/>
          </a:fontRef>
        </p:style>
        <p:txBody>
          <a:bodyPr lIns="43875" tIns="43875" rIns="43875" bIns="43875" rtlCol="0" anchor="ctr"/>
          <a:lstStyle/>
          <a:p>
            <a:pPr algn="ctr"/>
            <a:r>
              <a:rPr lang="fr-CH" sz="800" dirty="0"/>
              <a:t>Art. 14</a:t>
            </a:r>
            <a:endParaRPr lang="en-US" sz="800" dirty="0"/>
          </a:p>
        </p:txBody>
      </p:sp>
    </p:spTree>
    <p:extLst>
      <p:ext uri="{BB962C8B-B14F-4D97-AF65-F5344CB8AC3E}">
        <p14:creationId xmlns:p14="http://schemas.microsoft.com/office/powerpoint/2010/main" val="2749432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Sécurité</a:t>
            </a:r>
            <a:r>
              <a:rPr lang="en-US" dirty="0" smtClean="0"/>
              <a:t> </a:t>
            </a:r>
            <a:r>
              <a:rPr lang="en-US" dirty="0" err="1" smtClean="0"/>
              <a:t>sociale</a:t>
            </a:r>
            <a:r>
              <a:rPr lang="en-US" dirty="0" smtClean="0"/>
              <a:t> </a:t>
            </a:r>
            <a:r>
              <a:rPr lang="en-US" dirty="0" err="1" smtClean="0"/>
              <a:t>dans</a:t>
            </a:r>
            <a:r>
              <a:rPr lang="en-US" dirty="0" smtClean="0"/>
              <a:t> le </a:t>
            </a:r>
            <a:r>
              <a:rPr lang="en-US" dirty="0" err="1" smtClean="0"/>
              <a:t>contexte</a:t>
            </a:r>
            <a:r>
              <a:rPr lang="en-US" dirty="0" smtClean="0"/>
              <a:t> international</a:t>
            </a:r>
            <a:endParaRPr lang="en-US" dirty="0"/>
          </a:p>
        </p:txBody>
      </p:sp>
      <p:graphicFrame>
        <p:nvGraphicFramePr>
          <p:cNvPr id="43" name="Diagram 42"/>
          <p:cNvGraphicFramePr/>
          <p:nvPr>
            <p:extLst>
              <p:ext uri="{D42A27DB-BD31-4B8C-83A1-F6EECF244321}">
                <p14:modId xmlns:p14="http://schemas.microsoft.com/office/powerpoint/2010/main" val="344901710"/>
              </p:ext>
            </p:extLst>
          </p:nvPr>
        </p:nvGraphicFramePr>
        <p:xfrm>
          <a:off x="1651000" y="1227666"/>
          <a:ext cx="6604000" cy="5044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 name="Rectangle 43"/>
          <p:cNvSpPr/>
          <p:nvPr/>
        </p:nvSpPr>
        <p:spPr>
          <a:xfrm>
            <a:off x="390611" y="4617301"/>
            <a:ext cx="2520778" cy="707886"/>
          </a:xfrm>
          <a:prstGeom prst="rect">
            <a:avLst/>
          </a:prstGeom>
          <a:ln>
            <a:solidFill>
              <a:schemeClr val="accent3"/>
            </a:solidFill>
          </a:ln>
        </p:spPr>
        <p:txBody>
          <a:bodyPr wrap="square">
            <a:spAutoFit/>
          </a:bodyPr>
          <a:lstStyle/>
          <a:p>
            <a:r>
              <a:rPr lang="fr-FR" sz="1000" dirty="0">
                <a:solidFill>
                  <a:schemeClr val="tx2"/>
                </a:solidFill>
                <a:latin typeface="Arial" charset="0"/>
                <a:cs typeface="Arial" charset="0"/>
              </a:rPr>
              <a:t>La personne détachée doit bénéficier avant le début de son détachement d’une affiliation préalable d’au moins </a:t>
            </a:r>
            <a:r>
              <a:rPr lang="fr-FR" sz="1000" u="sng" dirty="0">
                <a:solidFill>
                  <a:schemeClr val="tx2"/>
                </a:solidFill>
                <a:latin typeface="Arial" charset="0"/>
                <a:cs typeface="Arial" charset="0"/>
              </a:rPr>
              <a:t>un mois</a:t>
            </a:r>
            <a:r>
              <a:rPr lang="fr-FR" sz="1000" dirty="0">
                <a:solidFill>
                  <a:schemeClr val="tx2"/>
                </a:solidFill>
                <a:latin typeface="Arial" charset="0"/>
                <a:cs typeface="Arial" charset="0"/>
              </a:rPr>
              <a:t> à la sécurité sociale luxembourgeoise</a:t>
            </a:r>
          </a:p>
        </p:txBody>
      </p:sp>
      <p:sp>
        <p:nvSpPr>
          <p:cNvPr id="46" name="Rectangle 45"/>
          <p:cNvSpPr/>
          <p:nvPr/>
        </p:nvSpPr>
        <p:spPr>
          <a:xfrm>
            <a:off x="3749893" y="2458048"/>
            <a:ext cx="1455281" cy="507831"/>
          </a:xfrm>
          <a:prstGeom prst="rect">
            <a:avLst/>
          </a:prstGeom>
          <a:ln>
            <a:solidFill>
              <a:schemeClr val="accent3"/>
            </a:solidFill>
          </a:ln>
        </p:spPr>
        <p:txBody>
          <a:bodyPr wrap="square">
            <a:spAutoFit/>
          </a:bodyPr>
          <a:lstStyle/>
          <a:p>
            <a:pPr algn="ctr"/>
            <a:r>
              <a:rPr lang="fr-FR" sz="900" dirty="0" smtClean="0">
                <a:solidFill>
                  <a:schemeClr val="tx2"/>
                </a:solidFill>
                <a:latin typeface="Arial" charset="0"/>
                <a:cs typeface="Arial" charset="0"/>
              </a:rPr>
              <a:t>Activité salariée exercée dans l’Etat de résidence </a:t>
            </a:r>
            <a:r>
              <a:rPr lang="fr-FR" sz="900" dirty="0">
                <a:solidFill>
                  <a:schemeClr val="tx2"/>
                </a:solidFill>
                <a:latin typeface="Arial" charset="0"/>
                <a:cs typeface="Arial" charset="0"/>
              </a:rPr>
              <a:t> </a:t>
            </a:r>
            <a:r>
              <a:rPr lang="fr-FR" sz="900" dirty="0" smtClean="0">
                <a:solidFill>
                  <a:schemeClr val="tx2"/>
                </a:solidFill>
                <a:latin typeface="Arial" charset="0"/>
                <a:cs typeface="Arial" charset="0"/>
              </a:rPr>
              <a:t>   </a:t>
            </a:r>
            <a:r>
              <a:rPr lang="fr-FR" sz="900" b="1" dirty="0" smtClean="0">
                <a:solidFill>
                  <a:schemeClr val="accent5"/>
                </a:solidFill>
                <a:latin typeface="Arial" charset="0"/>
                <a:cs typeface="Arial" charset="0"/>
              </a:rPr>
              <a:t>Activité </a:t>
            </a:r>
            <a:r>
              <a:rPr lang="fr-FR" sz="900" b="1" dirty="0" smtClean="0">
                <a:solidFill>
                  <a:schemeClr val="accent5"/>
                </a:solidFill>
                <a:latin typeface="Arial" charset="0"/>
                <a:cs typeface="Arial" charset="0"/>
              </a:rPr>
              <a:t>substantielle</a:t>
            </a:r>
            <a:endParaRPr lang="fr-FR" sz="900" b="1" dirty="0">
              <a:solidFill>
                <a:schemeClr val="accent5"/>
              </a:solidFill>
              <a:latin typeface="Arial" charset="0"/>
              <a:cs typeface="Arial" charset="0"/>
            </a:endParaRPr>
          </a:p>
        </p:txBody>
      </p:sp>
      <p:sp>
        <p:nvSpPr>
          <p:cNvPr id="47" name="Rectangle 46"/>
          <p:cNvSpPr/>
          <p:nvPr/>
        </p:nvSpPr>
        <p:spPr>
          <a:xfrm>
            <a:off x="390611" y="5444957"/>
            <a:ext cx="2520778" cy="707886"/>
          </a:xfrm>
          <a:prstGeom prst="rect">
            <a:avLst/>
          </a:prstGeom>
          <a:ln>
            <a:solidFill>
              <a:schemeClr val="accent3"/>
            </a:solidFill>
          </a:ln>
        </p:spPr>
        <p:txBody>
          <a:bodyPr wrap="square">
            <a:spAutoFit/>
          </a:bodyPr>
          <a:lstStyle/>
          <a:p>
            <a:r>
              <a:rPr lang="fr-FR" sz="1000" dirty="0" smtClean="0">
                <a:solidFill>
                  <a:schemeClr val="tx2"/>
                </a:solidFill>
                <a:latin typeface="Arial" charset="0"/>
                <a:cs typeface="Arial" charset="0"/>
              </a:rPr>
              <a:t>A1 ou «</a:t>
            </a:r>
            <a:r>
              <a:rPr lang="fr-FR" sz="1000" dirty="0">
                <a:solidFill>
                  <a:schemeClr val="tx2"/>
                </a:solidFill>
                <a:latin typeface="Arial" charset="0"/>
                <a:cs typeface="Arial" charset="0"/>
              </a:rPr>
              <a:t> </a:t>
            </a:r>
            <a:r>
              <a:rPr lang="fr-FR" sz="1000" b="1" dirty="0">
                <a:solidFill>
                  <a:schemeClr val="tx2"/>
                </a:solidFill>
                <a:latin typeface="Arial" charset="0"/>
                <a:cs typeface="Arial" charset="0"/>
              </a:rPr>
              <a:t>Demande d’attestation en cas de travail à l’étranger</a:t>
            </a:r>
            <a:r>
              <a:rPr lang="fr-FR" sz="1000" dirty="0">
                <a:solidFill>
                  <a:schemeClr val="tx2"/>
                </a:solidFill>
                <a:latin typeface="Arial" charset="0"/>
                <a:cs typeface="Arial" charset="0"/>
              </a:rPr>
              <a:t> » à compléter par l’employeur et à adresser au </a:t>
            </a:r>
            <a:r>
              <a:rPr lang="fr-FR" sz="1000" dirty="0" smtClean="0">
                <a:solidFill>
                  <a:schemeClr val="tx2"/>
                </a:solidFill>
                <a:latin typeface="Arial" charset="0"/>
                <a:cs typeface="Arial" charset="0"/>
              </a:rPr>
              <a:t>CCSS ou auprès des autorités compétentes </a:t>
            </a:r>
            <a:endParaRPr lang="fr-FR" sz="1000" dirty="0">
              <a:solidFill>
                <a:schemeClr val="tx2"/>
              </a:solidFill>
              <a:latin typeface="Arial" charset="0"/>
              <a:cs typeface="Arial" charset="0"/>
            </a:endParaRPr>
          </a:p>
        </p:txBody>
      </p:sp>
    </p:spTree>
    <p:extLst>
      <p:ext uri="{BB962C8B-B14F-4D97-AF65-F5344CB8AC3E}">
        <p14:creationId xmlns:p14="http://schemas.microsoft.com/office/powerpoint/2010/main" val="3926366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Cas</a:t>
            </a:r>
            <a:r>
              <a:rPr lang="en-GB" dirty="0" smtClean="0"/>
              <a:t> </a:t>
            </a:r>
            <a:r>
              <a:rPr lang="en-GB" dirty="0" err="1" smtClean="0"/>
              <a:t>pratiques</a:t>
            </a:r>
            <a:endParaRPr lang="en-GB" dirty="0"/>
          </a:p>
        </p:txBody>
      </p:sp>
      <p:sp>
        <p:nvSpPr>
          <p:cNvPr id="4" name="Text Placeholder 3"/>
          <p:cNvSpPr>
            <a:spLocks noGrp="1"/>
          </p:cNvSpPr>
          <p:nvPr>
            <p:ph type="body" sz="quarter" idx="20"/>
          </p:nvPr>
        </p:nvSpPr>
        <p:spPr/>
        <p:txBody>
          <a:bodyPr/>
          <a:lstStyle/>
          <a:p>
            <a:r>
              <a:rPr lang="en-GB" dirty="0" smtClean="0"/>
              <a:t>03</a:t>
            </a:r>
            <a:endParaRPr lang="en-GB" dirty="0"/>
          </a:p>
        </p:txBody>
      </p:sp>
    </p:spTree>
    <p:extLst>
      <p:ext uri="{BB962C8B-B14F-4D97-AF65-F5344CB8AC3E}">
        <p14:creationId xmlns:p14="http://schemas.microsoft.com/office/powerpoint/2010/main" val="3321248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Hypothèses</a:t>
            </a:r>
            <a:r>
              <a:rPr lang="en-US" dirty="0" smtClean="0"/>
              <a:t> de </a:t>
            </a:r>
            <a:r>
              <a:rPr lang="en-US" dirty="0" err="1"/>
              <a:t>départ</a:t>
            </a:r>
            <a:r>
              <a:rPr lang="en-US" dirty="0"/>
              <a:t> – </a:t>
            </a:r>
            <a:r>
              <a:rPr lang="en-US" dirty="0" err="1"/>
              <a:t>Scénario</a:t>
            </a:r>
            <a:r>
              <a:rPr lang="en-US" dirty="0"/>
              <a:t> n°1</a:t>
            </a:r>
          </a:p>
        </p:txBody>
      </p:sp>
      <p:pic>
        <p:nvPicPr>
          <p:cNvPr id="10" name="Image 192" descr="Abkhazia.png"/>
          <p:cNvPicPr>
            <a:picLocks noChangeAspect="1"/>
          </p:cNvPicPr>
          <p:nvPr/>
        </p:nvPicPr>
        <p:blipFill>
          <a:blip r:embed="rId2" cstate="print"/>
          <a:stretch>
            <a:fillRect/>
          </a:stretch>
        </p:blipFill>
        <p:spPr>
          <a:xfrm>
            <a:off x="1964473" y="5010693"/>
            <a:ext cx="701312" cy="341605"/>
          </a:xfrm>
          <a:prstGeom prst="rect">
            <a:avLst/>
          </a:prstGeom>
          <a:ln w="6350">
            <a:solidFill>
              <a:schemeClr val="tx1">
                <a:lumMod val="50000"/>
                <a:lumOff val="50000"/>
              </a:schemeClr>
            </a:solidFill>
          </a:ln>
        </p:spPr>
      </p:pic>
      <p:grpSp>
        <p:nvGrpSpPr>
          <p:cNvPr id="11" name="Gruppieren 34"/>
          <p:cNvGrpSpPr/>
          <p:nvPr/>
        </p:nvGrpSpPr>
        <p:grpSpPr>
          <a:xfrm>
            <a:off x="2063467" y="2230723"/>
            <a:ext cx="401430" cy="844956"/>
            <a:chOff x="344488" y="1374775"/>
            <a:chExt cx="330200" cy="711200"/>
          </a:xfrm>
        </p:grpSpPr>
        <p:sp>
          <p:nvSpPr>
            <p:cNvPr id="12" name="Freeform 11"/>
            <p:cNvSpPr>
              <a:spLocks/>
            </p:cNvSpPr>
            <p:nvPr/>
          </p:nvSpPr>
          <p:spPr bwMode="auto">
            <a:xfrm>
              <a:off x="458788" y="1374775"/>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3" name="Freeform 12"/>
            <p:cNvSpPr>
              <a:spLocks/>
            </p:cNvSpPr>
            <p:nvPr/>
          </p:nvSpPr>
          <p:spPr bwMode="auto">
            <a:xfrm>
              <a:off x="344488" y="1489075"/>
              <a:ext cx="330200" cy="596900"/>
            </a:xfrm>
            <a:custGeom>
              <a:avLst/>
              <a:gdLst/>
              <a:ahLst/>
              <a:cxnLst>
                <a:cxn ang="0">
                  <a:pos x="560" y="0"/>
                </a:cxn>
                <a:cxn ang="0">
                  <a:pos x="896" y="0"/>
                </a:cxn>
                <a:cxn ang="0">
                  <a:pos x="930" y="3"/>
                </a:cxn>
                <a:cxn ang="0">
                  <a:pos x="962" y="9"/>
                </a:cxn>
                <a:cxn ang="0">
                  <a:pos x="989" y="20"/>
                </a:cxn>
                <a:cxn ang="0">
                  <a:pos x="1014" y="33"/>
                </a:cxn>
                <a:cxn ang="0">
                  <a:pos x="1035" y="49"/>
                </a:cxn>
                <a:cxn ang="0">
                  <a:pos x="1055" y="66"/>
                </a:cxn>
                <a:cxn ang="0">
                  <a:pos x="1071" y="84"/>
                </a:cxn>
                <a:cxn ang="0">
                  <a:pos x="1084" y="102"/>
                </a:cxn>
                <a:cxn ang="0">
                  <a:pos x="1096" y="119"/>
                </a:cxn>
                <a:cxn ang="0">
                  <a:pos x="1105" y="134"/>
                </a:cxn>
                <a:cxn ang="0">
                  <a:pos x="1111" y="148"/>
                </a:cxn>
                <a:cxn ang="0">
                  <a:pos x="1117" y="158"/>
                </a:cxn>
                <a:cxn ang="0">
                  <a:pos x="1119" y="166"/>
                </a:cxn>
                <a:cxn ang="0">
                  <a:pos x="1120" y="168"/>
                </a:cxn>
                <a:cxn ang="0">
                  <a:pos x="1456" y="1120"/>
                </a:cxn>
                <a:cxn ang="0">
                  <a:pos x="1344" y="1176"/>
                </a:cxn>
                <a:cxn ang="0">
                  <a:pos x="952" y="392"/>
                </a:cxn>
                <a:cxn ang="0">
                  <a:pos x="1288" y="1568"/>
                </a:cxn>
                <a:cxn ang="0">
                  <a:pos x="952" y="1568"/>
                </a:cxn>
                <a:cxn ang="0">
                  <a:pos x="840" y="2632"/>
                </a:cxn>
                <a:cxn ang="0">
                  <a:pos x="619" y="2632"/>
                </a:cxn>
                <a:cxn ang="0">
                  <a:pos x="504" y="1568"/>
                </a:cxn>
                <a:cxn ang="0">
                  <a:pos x="168" y="1568"/>
                </a:cxn>
                <a:cxn ang="0">
                  <a:pos x="504" y="392"/>
                </a:cxn>
                <a:cxn ang="0">
                  <a:pos x="112" y="1176"/>
                </a:cxn>
                <a:cxn ang="0">
                  <a:pos x="0" y="1120"/>
                </a:cxn>
                <a:cxn ang="0">
                  <a:pos x="336" y="168"/>
                </a:cxn>
                <a:cxn ang="0">
                  <a:pos x="337" y="166"/>
                </a:cxn>
                <a:cxn ang="0">
                  <a:pos x="339" y="158"/>
                </a:cxn>
                <a:cxn ang="0">
                  <a:pos x="345" y="148"/>
                </a:cxn>
                <a:cxn ang="0">
                  <a:pos x="351" y="134"/>
                </a:cxn>
                <a:cxn ang="0">
                  <a:pos x="360" y="119"/>
                </a:cxn>
                <a:cxn ang="0">
                  <a:pos x="372" y="102"/>
                </a:cxn>
                <a:cxn ang="0">
                  <a:pos x="386" y="84"/>
                </a:cxn>
                <a:cxn ang="0">
                  <a:pos x="402" y="66"/>
                </a:cxn>
                <a:cxn ang="0">
                  <a:pos x="421" y="49"/>
                </a:cxn>
                <a:cxn ang="0">
                  <a:pos x="442" y="33"/>
                </a:cxn>
                <a:cxn ang="0">
                  <a:pos x="467" y="20"/>
                </a:cxn>
                <a:cxn ang="0">
                  <a:pos x="494" y="9"/>
                </a:cxn>
                <a:cxn ang="0">
                  <a:pos x="526" y="3"/>
                </a:cxn>
                <a:cxn ang="0">
                  <a:pos x="560" y="0"/>
                </a:cxn>
              </a:cxnLst>
              <a:rect l="0" t="0" r="r" b="b"/>
              <a:pathLst>
                <a:path w="1456" h="2632">
                  <a:moveTo>
                    <a:pt x="560" y="0"/>
                  </a:moveTo>
                  <a:lnTo>
                    <a:pt x="896" y="0"/>
                  </a:lnTo>
                  <a:lnTo>
                    <a:pt x="930" y="3"/>
                  </a:lnTo>
                  <a:lnTo>
                    <a:pt x="962" y="9"/>
                  </a:lnTo>
                  <a:lnTo>
                    <a:pt x="989" y="20"/>
                  </a:lnTo>
                  <a:lnTo>
                    <a:pt x="1014" y="33"/>
                  </a:lnTo>
                  <a:lnTo>
                    <a:pt x="1035" y="49"/>
                  </a:lnTo>
                  <a:lnTo>
                    <a:pt x="1055" y="66"/>
                  </a:lnTo>
                  <a:lnTo>
                    <a:pt x="1071" y="84"/>
                  </a:lnTo>
                  <a:lnTo>
                    <a:pt x="1084" y="102"/>
                  </a:lnTo>
                  <a:lnTo>
                    <a:pt x="1096" y="119"/>
                  </a:lnTo>
                  <a:lnTo>
                    <a:pt x="1105" y="134"/>
                  </a:lnTo>
                  <a:lnTo>
                    <a:pt x="1111" y="148"/>
                  </a:lnTo>
                  <a:lnTo>
                    <a:pt x="1117" y="158"/>
                  </a:lnTo>
                  <a:lnTo>
                    <a:pt x="1119" y="166"/>
                  </a:lnTo>
                  <a:lnTo>
                    <a:pt x="1120" y="168"/>
                  </a:lnTo>
                  <a:lnTo>
                    <a:pt x="1456" y="1120"/>
                  </a:lnTo>
                  <a:lnTo>
                    <a:pt x="1344" y="1176"/>
                  </a:lnTo>
                  <a:lnTo>
                    <a:pt x="952" y="392"/>
                  </a:lnTo>
                  <a:lnTo>
                    <a:pt x="1288" y="1568"/>
                  </a:lnTo>
                  <a:lnTo>
                    <a:pt x="952" y="1568"/>
                  </a:lnTo>
                  <a:lnTo>
                    <a:pt x="840" y="2632"/>
                  </a:lnTo>
                  <a:lnTo>
                    <a:pt x="619" y="2632"/>
                  </a:lnTo>
                  <a:lnTo>
                    <a:pt x="504" y="1568"/>
                  </a:lnTo>
                  <a:lnTo>
                    <a:pt x="168" y="1568"/>
                  </a:lnTo>
                  <a:lnTo>
                    <a:pt x="504" y="392"/>
                  </a:lnTo>
                  <a:lnTo>
                    <a:pt x="112" y="1176"/>
                  </a:lnTo>
                  <a:lnTo>
                    <a:pt x="0" y="1120"/>
                  </a:lnTo>
                  <a:lnTo>
                    <a:pt x="336" y="168"/>
                  </a:lnTo>
                  <a:lnTo>
                    <a:pt x="337" y="166"/>
                  </a:lnTo>
                  <a:lnTo>
                    <a:pt x="339" y="158"/>
                  </a:lnTo>
                  <a:lnTo>
                    <a:pt x="345" y="148"/>
                  </a:lnTo>
                  <a:lnTo>
                    <a:pt x="351" y="134"/>
                  </a:lnTo>
                  <a:lnTo>
                    <a:pt x="360" y="119"/>
                  </a:lnTo>
                  <a:lnTo>
                    <a:pt x="372" y="102"/>
                  </a:lnTo>
                  <a:lnTo>
                    <a:pt x="386" y="84"/>
                  </a:lnTo>
                  <a:lnTo>
                    <a:pt x="402" y="66"/>
                  </a:lnTo>
                  <a:lnTo>
                    <a:pt x="421" y="49"/>
                  </a:lnTo>
                  <a:lnTo>
                    <a:pt x="442" y="33"/>
                  </a:lnTo>
                  <a:lnTo>
                    <a:pt x="467" y="20"/>
                  </a:lnTo>
                  <a:lnTo>
                    <a:pt x="494" y="9"/>
                  </a:lnTo>
                  <a:lnTo>
                    <a:pt x="526" y="3"/>
                  </a:lnTo>
                  <a:lnTo>
                    <a:pt x="560"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4" name="Gruppieren 108"/>
          <p:cNvGrpSpPr/>
          <p:nvPr/>
        </p:nvGrpSpPr>
        <p:grpSpPr>
          <a:xfrm>
            <a:off x="2467735" y="2525089"/>
            <a:ext cx="387178" cy="547700"/>
            <a:chOff x="7977336" y="1422400"/>
            <a:chExt cx="431800" cy="711200"/>
          </a:xfrm>
        </p:grpSpPr>
        <p:sp>
          <p:nvSpPr>
            <p:cNvPr id="15" name="Freeform 83"/>
            <p:cNvSpPr>
              <a:spLocks/>
            </p:cNvSpPr>
            <p:nvPr/>
          </p:nvSpPr>
          <p:spPr bwMode="auto">
            <a:xfrm>
              <a:off x="7977336" y="1536700"/>
              <a:ext cx="431800" cy="596900"/>
            </a:xfrm>
            <a:custGeom>
              <a:avLst/>
              <a:gdLst/>
              <a:ahLst/>
              <a:cxnLst>
                <a:cxn ang="0">
                  <a:pos x="728" y="0"/>
                </a:cxn>
                <a:cxn ang="0">
                  <a:pos x="1176" y="0"/>
                </a:cxn>
                <a:cxn ang="0">
                  <a:pos x="1203" y="2"/>
                </a:cxn>
                <a:cxn ang="0">
                  <a:pos x="1230" y="7"/>
                </a:cxn>
                <a:cxn ang="0">
                  <a:pos x="1257" y="16"/>
                </a:cxn>
                <a:cxn ang="0">
                  <a:pos x="1282" y="28"/>
                </a:cxn>
                <a:cxn ang="0">
                  <a:pos x="1307" y="41"/>
                </a:cxn>
                <a:cxn ang="0">
                  <a:pos x="1330" y="55"/>
                </a:cxn>
                <a:cxn ang="0">
                  <a:pos x="1352" y="70"/>
                </a:cxn>
                <a:cxn ang="0">
                  <a:pos x="1371" y="87"/>
                </a:cxn>
                <a:cxn ang="0">
                  <a:pos x="1390" y="102"/>
                </a:cxn>
                <a:cxn ang="0">
                  <a:pos x="1406" y="116"/>
                </a:cxn>
                <a:cxn ang="0">
                  <a:pos x="1419" y="129"/>
                </a:cxn>
                <a:cxn ang="0">
                  <a:pos x="1430" y="140"/>
                </a:cxn>
                <a:cxn ang="0">
                  <a:pos x="1437" y="148"/>
                </a:cxn>
                <a:cxn ang="0">
                  <a:pos x="1443" y="155"/>
                </a:cxn>
                <a:cxn ang="0">
                  <a:pos x="1444" y="156"/>
                </a:cxn>
                <a:cxn ang="0">
                  <a:pos x="1904" y="615"/>
                </a:cxn>
                <a:cxn ang="0">
                  <a:pos x="1401" y="1064"/>
                </a:cxn>
                <a:cxn ang="0">
                  <a:pos x="1401" y="896"/>
                </a:cxn>
                <a:cxn ang="0">
                  <a:pos x="1624" y="615"/>
                </a:cxn>
                <a:cxn ang="0">
                  <a:pos x="1344" y="392"/>
                </a:cxn>
                <a:cxn ang="0">
                  <a:pos x="1344" y="2632"/>
                </a:cxn>
                <a:cxn ang="0">
                  <a:pos x="1176" y="2632"/>
                </a:cxn>
                <a:cxn ang="0">
                  <a:pos x="952" y="1232"/>
                </a:cxn>
                <a:cxn ang="0">
                  <a:pos x="728" y="2632"/>
                </a:cxn>
                <a:cxn ang="0">
                  <a:pos x="560" y="2632"/>
                </a:cxn>
                <a:cxn ang="0">
                  <a:pos x="560" y="392"/>
                </a:cxn>
                <a:cxn ang="0">
                  <a:pos x="280" y="615"/>
                </a:cxn>
                <a:cxn ang="0">
                  <a:pos x="503" y="896"/>
                </a:cxn>
                <a:cxn ang="0">
                  <a:pos x="503" y="1064"/>
                </a:cxn>
                <a:cxn ang="0">
                  <a:pos x="0" y="615"/>
                </a:cxn>
                <a:cxn ang="0">
                  <a:pos x="460" y="156"/>
                </a:cxn>
                <a:cxn ang="0">
                  <a:pos x="461" y="155"/>
                </a:cxn>
                <a:cxn ang="0">
                  <a:pos x="467" y="148"/>
                </a:cxn>
                <a:cxn ang="0">
                  <a:pos x="474" y="140"/>
                </a:cxn>
                <a:cxn ang="0">
                  <a:pos x="485" y="129"/>
                </a:cxn>
                <a:cxn ang="0">
                  <a:pos x="498" y="116"/>
                </a:cxn>
                <a:cxn ang="0">
                  <a:pos x="514" y="102"/>
                </a:cxn>
                <a:cxn ang="0">
                  <a:pos x="533" y="87"/>
                </a:cxn>
                <a:cxn ang="0">
                  <a:pos x="552" y="70"/>
                </a:cxn>
                <a:cxn ang="0">
                  <a:pos x="574" y="55"/>
                </a:cxn>
                <a:cxn ang="0">
                  <a:pos x="597" y="41"/>
                </a:cxn>
                <a:cxn ang="0">
                  <a:pos x="622" y="28"/>
                </a:cxn>
                <a:cxn ang="0">
                  <a:pos x="647" y="16"/>
                </a:cxn>
                <a:cxn ang="0">
                  <a:pos x="674" y="7"/>
                </a:cxn>
                <a:cxn ang="0">
                  <a:pos x="701" y="2"/>
                </a:cxn>
                <a:cxn ang="0">
                  <a:pos x="728" y="0"/>
                </a:cxn>
              </a:cxnLst>
              <a:rect l="0" t="0" r="r" b="b"/>
              <a:pathLst>
                <a:path w="1904" h="2632">
                  <a:moveTo>
                    <a:pt x="728" y="0"/>
                  </a:moveTo>
                  <a:lnTo>
                    <a:pt x="1176" y="0"/>
                  </a:lnTo>
                  <a:lnTo>
                    <a:pt x="1203" y="2"/>
                  </a:lnTo>
                  <a:lnTo>
                    <a:pt x="1230" y="7"/>
                  </a:lnTo>
                  <a:lnTo>
                    <a:pt x="1257" y="16"/>
                  </a:lnTo>
                  <a:lnTo>
                    <a:pt x="1282" y="28"/>
                  </a:lnTo>
                  <a:lnTo>
                    <a:pt x="1307" y="41"/>
                  </a:lnTo>
                  <a:lnTo>
                    <a:pt x="1330" y="55"/>
                  </a:lnTo>
                  <a:lnTo>
                    <a:pt x="1352" y="70"/>
                  </a:lnTo>
                  <a:lnTo>
                    <a:pt x="1371" y="87"/>
                  </a:lnTo>
                  <a:lnTo>
                    <a:pt x="1390" y="102"/>
                  </a:lnTo>
                  <a:lnTo>
                    <a:pt x="1406" y="116"/>
                  </a:lnTo>
                  <a:lnTo>
                    <a:pt x="1419" y="129"/>
                  </a:lnTo>
                  <a:lnTo>
                    <a:pt x="1430" y="140"/>
                  </a:lnTo>
                  <a:lnTo>
                    <a:pt x="1437" y="148"/>
                  </a:lnTo>
                  <a:lnTo>
                    <a:pt x="1443" y="155"/>
                  </a:lnTo>
                  <a:lnTo>
                    <a:pt x="1444" y="156"/>
                  </a:lnTo>
                  <a:lnTo>
                    <a:pt x="1904" y="615"/>
                  </a:lnTo>
                  <a:lnTo>
                    <a:pt x="1401" y="1064"/>
                  </a:lnTo>
                  <a:lnTo>
                    <a:pt x="1401" y="896"/>
                  </a:lnTo>
                  <a:lnTo>
                    <a:pt x="1624" y="615"/>
                  </a:lnTo>
                  <a:lnTo>
                    <a:pt x="1344" y="392"/>
                  </a:lnTo>
                  <a:lnTo>
                    <a:pt x="1344" y="2632"/>
                  </a:lnTo>
                  <a:lnTo>
                    <a:pt x="1176" y="2632"/>
                  </a:lnTo>
                  <a:lnTo>
                    <a:pt x="952" y="1232"/>
                  </a:lnTo>
                  <a:lnTo>
                    <a:pt x="728" y="2632"/>
                  </a:lnTo>
                  <a:lnTo>
                    <a:pt x="560" y="2632"/>
                  </a:lnTo>
                  <a:lnTo>
                    <a:pt x="560" y="392"/>
                  </a:lnTo>
                  <a:lnTo>
                    <a:pt x="280" y="615"/>
                  </a:lnTo>
                  <a:lnTo>
                    <a:pt x="503" y="896"/>
                  </a:lnTo>
                  <a:lnTo>
                    <a:pt x="503" y="1064"/>
                  </a:lnTo>
                  <a:lnTo>
                    <a:pt x="0" y="615"/>
                  </a:lnTo>
                  <a:lnTo>
                    <a:pt x="460" y="156"/>
                  </a:lnTo>
                  <a:lnTo>
                    <a:pt x="461" y="155"/>
                  </a:lnTo>
                  <a:lnTo>
                    <a:pt x="467" y="148"/>
                  </a:lnTo>
                  <a:lnTo>
                    <a:pt x="474" y="140"/>
                  </a:lnTo>
                  <a:lnTo>
                    <a:pt x="485" y="129"/>
                  </a:lnTo>
                  <a:lnTo>
                    <a:pt x="498" y="116"/>
                  </a:lnTo>
                  <a:lnTo>
                    <a:pt x="514" y="102"/>
                  </a:lnTo>
                  <a:lnTo>
                    <a:pt x="533" y="87"/>
                  </a:lnTo>
                  <a:lnTo>
                    <a:pt x="552" y="70"/>
                  </a:lnTo>
                  <a:lnTo>
                    <a:pt x="574" y="55"/>
                  </a:lnTo>
                  <a:lnTo>
                    <a:pt x="597" y="41"/>
                  </a:lnTo>
                  <a:lnTo>
                    <a:pt x="622" y="28"/>
                  </a:lnTo>
                  <a:lnTo>
                    <a:pt x="647" y="16"/>
                  </a:lnTo>
                  <a:lnTo>
                    <a:pt x="674" y="7"/>
                  </a:lnTo>
                  <a:lnTo>
                    <a:pt x="701" y="2"/>
                  </a:lnTo>
                  <a:lnTo>
                    <a:pt x="728"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6" name="Freeform 84"/>
            <p:cNvSpPr>
              <a:spLocks/>
            </p:cNvSpPr>
            <p:nvPr/>
          </p:nvSpPr>
          <p:spPr bwMode="auto">
            <a:xfrm>
              <a:off x="8142436" y="1422400"/>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17" name="Gruppieren 150"/>
          <p:cNvGrpSpPr/>
          <p:nvPr/>
        </p:nvGrpSpPr>
        <p:grpSpPr>
          <a:xfrm>
            <a:off x="2772392" y="2525089"/>
            <a:ext cx="381050" cy="547700"/>
            <a:chOff x="3800872" y="2646363"/>
            <a:chExt cx="495300" cy="711200"/>
          </a:xfrm>
        </p:grpSpPr>
        <p:sp>
          <p:nvSpPr>
            <p:cNvPr id="18" name="Freeform 106"/>
            <p:cNvSpPr>
              <a:spLocks/>
            </p:cNvSpPr>
            <p:nvPr/>
          </p:nvSpPr>
          <p:spPr bwMode="auto">
            <a:xfrm>
              <a:off x="4029472" y="2646363"/>
              <a:ext cx="101600" cy="101600"/>
            </a:xfrm>
            <a:custGeom>
              <a:avLst/>
              <a:gdLst/>
              <a:ahLst/>
              <a:cxnLst>
                <a:cxn ang="0">
                  <a:pos x="224" y="0"/>
                </a:cxn>
                <a:cxn ang="0">
                  <a:pos x="260" y="3"/>
                </a:cxn>
                <a:cxn ang="0">
                  <a:pos x="295" y="12"/>
                </a:cxn>
                <a:cxn ang="0">
                  <a:pos x="327" y="25"/>
                </a:cxn>
                <a:cxn ang="0">
                  <a:pos x="356" y="43"/>
                </a:cxn>
                <a:cxn ang="0">
                  <a:pos x="383" y="66"/>
                </a:cxn>
                <a:cxn ang="0">
                  <a:pos x="404" y="92"/>
                </a:cxn>
                <a:cxn ang="0">
                  <a:pos x="423" y="121"/>
                </a:cxn>
                <a:cxn ang="0">
                  <a:pos x="437" y="153"/>
                </a:cxn>
                <a:cxn ang="0">
                  <a:pos x="446" y="188"/>
                </a:cxn>
                <a:cxn ang="0">
                  <a:pos x="448" y="223"/>
                </a:cxn>
                <a:cxn ang="0">
                  <a:pos x="446" y="260"/>
                </a:cxn>
                <a:cxn ang="0">
                  <a:pos x="437" y="295"/>
                </a:cxn>
                <a:cxn ang="0">
                  <a:pos x="423" y="327"/>
                </a:cxn>
                <a:cxn ang="0">
                  <a:pos x="404" y="356"/>
                </a:cxn>
                <a:cxn ang="0">
                  <a:pos x="383" y="382"/>
                </a:cxn>
                <a:cxn ang="0">
                  <a:pos x="356" y="405"/>
                </a:cxn>
                <a:cxn ang="0">
                  <a:pos x="327" y="423"/>
                </a:cxn>
                <a:cxn ang="0">
                  <a:pos x="295" y="436"/>
                </a:cxn>
                <a:cxn ang="0">
                  <a:pos x="260" y="445"/>
                </a:cxn>
                <a:cxn ang="0">
                  <a:pos x="224" y="448"/>
                </a:cxn>
                <a:cxn ang="0">
                  <a:pos x="188" y="445"/>
                </a:cxn>
                <a:cxn ang="0">
                  <a:pos x="153" y="436"/>
                </a:cxn>
                <a:cxn ang="0">
                  <a:pos x="121" y="423"/>
                </a:cxn>
                <a:cxn ang="0">
                  <a:pos x="92" y="405"/>
                </a:cxn>
                <a:cxn ang="0">
                  <a:pos x="65" y="382"/>
                </a:cxn>
                <a:cxn ang="0">
                  <a:pos x="44" y="356"/>
                </a:cxn>
                <a:cxn ang="0">
                  <a:pos x="25" y="327"/>
                </a:cxn>
                <a:cxn ang="0">
                  <a:pos x="11" y="295"/>
                </a:cxn>
                <a:cxn ang="0">
                  <a:pos x="2" y="260"/>
                </a:cxn>
                <a:cxn ang="0">
                  <a:pos x="0" y="223"/>
                </a:cxn>
                <a:cxn ang="0">
                  <a:pos x="2" y="188"/>
                </a:cxn>
                <a:cxn ang="0">
                  <a:pos x="11" y="153"/>
                </a:cxn>
                <a:cxn ang="0">
                  <a:pos x="25" y="121"/>
                </a:cxn>
                <a:cxn ang="0">
                  <a:pos x="44" y="92"/>
                </a:cxn>
                <a:cxn ang="0">
                  <a:pos x="65" y="66"/>
                </a:cxn>
                <a:cxn ang="0">
                  <a:pos x="92" y="43"/>
                </a:cxn>
                <a:cxn ang="0">
                  <a:pos x="121" y="25"/>
                </a:cxn>
                <a:cxn ang="0">
                  <a:pos x="153" y="12"/>
                </a:cxn>
                <a:cxn ang="0">
                  <a:pos x="188" y="3"/>
                </a:cxn>
                <a:cxn ang="0">
                  <a:pos x="224" y="0"/>
                </a:cxn>
              </a:cxnLst>
              <a:rect l="0" t="0" r="r" b="b"/>
              <a:pathLst>
                <a:path w="448" h="448">
                  <a:moveTo>
                    <a:pt x="224" y="0"/>
                  </a:moveTo>
                  <a:lnTo>
                    <a:pt x="260" y="3"/>
                  </a:lnTo>
                  <a:lnTo>
                    <a:pt x="295" y="12"/>
                  </a:lnTo>
                  <a:lnTo>
                    <a:pt x="327" y="25"/>
                  </a:lnTo>
                  <a:lnTo>
                    <a:pt x="356" y="43"/>
                  </a:lnTo>
                  <a:lnTo>
                    <a:pt x="383" y="66"/>
                  </a:lnTo>
                  <a:lnTo>
                    <a:pt x="404" y="92"/>
                  </a:lnTo>
                  <a:lnTo>
                    <a:pt x="423" y="121"/>
                  </a:lnTo>
                  <a:lnTo>
                    <a:pt x="437" y="153"/>
                  </a:lnTo>
                  <a:lnTo>
                    <a:pt x="446" y="188"/>
                  </a:lnTo>
                  <a:lnTo>
                    <a:pt x="448" y="223"/>
                  </a:lnTo>
                  <a:lnTo>
                    <a:pt x="446" y="260"/>
                  </a:lnTo>
                  <a:lnTo>
                    <a:pt x="437" y="295"/>
                  </a:lnTo>
                  <a:lnTo>
                    <a:pt x="423" y="327"/>
                  </a:lnTo>
                  <a:lnTo>
                    <a:pt x="404" y="356"/>
                  </a:lnTo>
                  <a:lnTo>
                    <a:pt x="383" y="382"/>
                  </a:lnTo>
                  <a:lnTo>
                    <a:pt x="356" y="405"/>
                  </a:lnTo>
                  <a:lnTo>
                    <a:pt x="327" y="423"/>
                  </a:lnTo>
                  <a:lnTo>
                    <a:pt x="295" y="436"/>
                  </a:lnTo>
                  <a:lnTo>
                    <a:pt x="260" y="445"/>
                  </a:lnTo>
                  <a:lnTo>
                    <a:pt x="224" y="448"/>
                  </a:lnTo>
                  <a:lnTo>
                    <a:pt x="188" y="445"/>
                  </a:lnTo>
                  <a:lnTo>
                    <a:pt x="153" y="436"/>
                  </a:lnTo>
                  <a:lnTo>
                    <a:pt x="121" y="423"/>
                  </a:lnTo>
                  <a:lnTo>
                    <a:pt x="92" y="405"/>
                  </a:lnTo>
                  <a:lnTo>
                    <a:pt x="65" y="382"/>
                  </a:lnTo>
                  <a:lnTo>
                    <a:pt x="44" y="356"/>
                  </a:lnTo>
                  <a:lnTo>
                    <a:pt x="25" y="327"/>
                  </a:lnTo>
                  <a:lnTo>
                    <a:pt x="11" y="295"/>
                  </a:lnTo>
                  <a:lnTo>
                    <a:pt x="2" y="260"/>
                  </a:lnTo>
                  <a:lnTo>
                    <a:pt x="0" y="223"/>
                  </a:lnTo>
                  <a:lnTo>
                    <a:pt x="2" y="188"/>
                  </a:lnTo>
                  <a:lnTo>
                    <a:pt x="11" y="153"/>
                  </a:lnTo>
                  <a:lnTo>
                    <a:pt x="25" y="121"/>
                  </a:lnTo>
                  <a:lnTo>
                    <a:pt x="44" y="92"/>
                  </a:lnTo>
                  <a:lnTo>
                    <a:pt x="65" y="66"/>
                  </a:lnTo>
                  <a:lnTo>
                    <a:pt x="92" y="43"/>
                  </a:lnTo>
                  <a:lnTo>
                    <a:pt x="121" y="25"/>
                  </a:lnTo>
                  <a:lnTo>
                    <a:pt x="153" y="12"/>
                  </a:lnTo>
                  <a:lnTo>
                    <a:pt x="188" y="3"/>
                  </a:lnTo>
                  <a:lnTo>
                    <a:pt x="224"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9" name="Freeform 107"/>
            <p:cNvSpPr>
              <a:spLocks/>
            </p:cNvSpPr>
            <p:nvPr/>
          </p:nvSpPr>
          <p:spPr bwMode="auto">
            <a:xfrm>
              <a:off x="3800872" y="2646363"/>
              <a:ext cx="495300" cy="711200"/>
            </a:xfrm>
            <a:custGeom>
              <a:avLst/>
              <a:gdLst/>
              <a:ahLst/>
              <a:cxnLst>
                <a:cxn ang="0">
                  <a:pos x="112" y="0"/>
                </a:cxn>
                <a:cxn ang="0">
                  <a:pos x="952" y="560"/>
                </a:cxn>
                <a:cxn ang="0">
                  <a:pos x="1624" y="560"/>
                </a:cxn>
                <a:cxn ang="0">
                  <a:pos x="2184" y="1119"/>
                </a:cxn>
                <a:cxn ang="0">
                  <a:pos x="1681" y="1568"/>
                </a:cxn>
                <a:cxn ang="0">
                  <a:pos x="1681" y="1400"/>
                </a:cxn>
                <a:cxn ang="0">
                  <a:pos x="1904" y="1119"/>
                </a:cxn>
                <a:cxn ang="0">
                  <a:pos x="1624" y="840"/>
                </a:cxn>
                <a:cxn ang="0">
                  <a:pos x="1624" y="3136"/>
                </a:cxn>
                <a:cxn ang="0">
                  <a:pos x="1456" y="3136"/>
                </a:cxn>
                <a:cxn ang="0">
                  <a:pos x="1232" y="1736"/>
                </a:cxn>
                <a:cxn ang="0">
                  <a:pos x="1008" y="3136"/>
                </a:cxn>
                <a:cxn ang="0">
                  <a:pos x="840" y="3136"/>
                </a:cxn>
                <a:cxn ang="0">
                  <a:pos x="840" y="840"/>
                </a:cxn>
                <a:cxn ang="0">
                  <a:pos x="0" y="112"/>
                </a:cxn>
                <a:cxn ang="0">
                  <a:pos x="112" y="0"/>
                </a:cxn>
              </a:cxnLst>
              <a:rect l="0" t="0" r="r" b="b"/>
              <a:pathLst>
                <a:path w="2184" h="3136">
                  <a:moveTo>
                    <a:pt x="112" y="0"/>
                  </a:moveTo>
                  <a:lnTo>
                    <a:pt x="952" y="560"/>
                  </a:lnTo>
                  <a:lnTo>
                    <a:pt x="1624" y="560"/>
                  </a:lnTo>
                  <a:lnTo>
                    <a:pt x="2184" y="1119"/>
                  </a:lnTo>
                  <a:lnTo>
                    <a:pt x="1681" y="1568"/>
                  </a:lnTo>
                  <a:lnTo>
                    <a:pt x="1681" y="1400"/>
                  </a:lnTo>
                  <a:lnTo>
                    <a:pt x="1904" y="1119"/>
                  </a:lnTo>
                  <a:lnTo>
                    <a:pt x="1624" y="840"/>
                  </a:lnTo>
                  <a:lnTo>
                    <a:pt x="1624" y="3136"/>
                  </a:lnTo>
                  <a:lnTo>
                    <a:pt x="1456" y="3136"/>
                  </a:lnTo>
                  <a:lnTo>
                    <a:pt x="1232" y="1736"/>
                  </a:lnTo>
                  <a:lnTo>
                    <a:pt x="1008" y="3136"/>
                  </a:lnTo>
                  <a:lnTo>
                    <a:pt x="840" y="3136"/>
                  </a:lnTo>
                  <a:lnTo>
                    <a:pt x="840" y="840"/>
                  </a:lnTo>
                  <a:lnTo>
                    <a:pt x="0" y="112"/>
                  </a:lnTo>
                  <a:lnTo>
                    <a:pt x="112" y="0"/>
                  </a:lnTo>
                  <a:close/>
                </a:path>
              </a:pathLst>
            </a:custGeom>
            <a:solidFill>
              <a:srgbClr val="00338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grpSp>
        <p:nvGrpSpPr>
          <p:cNvPr id="20" name="Gruppieren 296"/>
          <p:cNvGrpSpPr/>
          <p:nvPr/>
        </p:nvGrpSpPr>
        <p:grpSpPr>
          <a:xfrm>
            <a:off x="1322036" y="3616773"/>
            <a:ext cx="517407" cy="497284"/>
            <a:chOff x="16722501" y="5559425"/>
            <a:chExt cx="839788" cy="765176"/>
          </a:xfrm>
          <a:solidFill>
            <a:srgbClr val="00338D"/>
          </a:solidFill>
        </p:grpSpPr>
        <p:sp>
          <p:nvSpPr>
            <p:cNvPr id="21" name="Freeform 30"/>
            <p:cNvSpPr>
              <a:spLocks/>
            </p:cNvSpPr>
            <p:nvPr/>
          </p:nvSpPr>
          <p:spPr bwMode="auto">
            <a:xfrm>
              <a:off x="16827276" y="5713413"/>
              <a:ext cx="630238" cy="611188"/>
            </a:xfrm>
            <a:custGeom>
              <a:avLst/>
              <a:gdLst/>
              <a:ahLst/>
              <a:cxnLst>
                <a:cxn ang="0">
                  <a:pos x="56" y="163"/>
                </a:cxn>
                <a:cxn ang="0">
                  <a:pos x="1" y="163"/>
                </a:cxn>
                <a:cxn ang="0">
                  <a:pos x="0" y="161"/>
                </a:cxn>
                <a:cxn ang="0">
                  <a:pos x="0" y="62"/>
                </a:cxn>
                <a:cxn ang="0">
                  <a:pos x="2" y="58"/>
                </a:cxn>
                <a:cxn ang="0">
                  <a:pos x="82" y="1"/>
                </a:cxn>
                <a:cxn ang="0">
                  <a:pos x="87" y="1"/>
                </a:cxn>
                <a:cxn ang="0">
                  <a:pos x="166" y="58"/>
                </a:cxn>
                <a:cxn ang="0">
                  <a:pos x="168" y="62"/>
                </a:cxn>
                <a:cxn ang="0">
                  <a:pos x="168" y="160"/>
                </a:cxn>
                <a:cxn ang="0">
                  <a:pos x="165" y="163"/>
                </a:cxn>
                <a:cxn ang="0">
                  <a:pos x="115" y="163"/>
                </a:cxn>
                <a:cxn ang="0">
                  <a:pos x="112" y="163"/>
                </a:cxn>
                <a:cxn ang="0">
                  <a:pos x="112" y="160"/>
                </a:cxn>
                <a:cxn ang="0">
                  <a:pos x="112" y="98"/>
                </a:cxn>
                <a:cxn ang="0">
                  <a:pos x="109" y="95"/>
                </a:cxn>
                <a:cxn ang="0">
                  <a:pos x="59" y="95"/>
                </a:cxn>
                <a:cxn ang="0">
                  <a:pos x="56" y="98"/>
                </a:cxn>
                <a:cxn ang="0">
                  <a:pos x="56" y="160"/>
                </a:cxn>
                <a:cxn ang="0">
                  <a:pos x="56" y="163"/>
                </a:cxn>
              </a:cxnLst>
              <a:rect l="0" t="0" r="r" b="b"/>
              <a:pathLst>
                <a:path w="168" h="163">
                  <a:moveTo>
                    <a:pt x="56" y="163"/>
                  </a:moveTo>
                  <a:cubicBezTo>
                    <a:pt x="37" y="163"/>
                    <a:pt x="19" y="163"/>
                    <a:pt x="1" y="163"/>
                  </a:cubicBezTo>
                  <a:cubicBezTo>
                    <a:pt x="1" y="162"/>
                    <a:pt x="0" y="161"/>
                    <a:pt x="0" y="161"/>
                  </a:cubicBezTo>
                  <a:cubicBezTo>
                    <a:pt x="0" y="128"/>
                    <a:pt x="0" y="95"/>
                    <a:pt x="0" y="62"/>
                  </a:cubicBezTo>
                  <a:cubicBezTo>
                    <a:pt x="0" y="60"/>
                    <a:pt x="1" y="59"/>
                    <a:pt x="2" y="58"/>
                  </a:cubicBezTo>
                  <a:cubicBezTo>
                    <a:pt x="29" y="39"/>
                    <a:pt x="55" y="20"/>
                    <a:pt x="82" y="1"/>
                  </a:cubicBezTo>
                  <a:cubicBezTo>
                    <a:pt x="84" y="0"/>
                    <a:pt x="85" y="0"/>
                    <a:pt x="87" y="1"/>
                  </a:cubicBezTo>
                  <a:cubicBezTo>
                    <a:pt x="113" y="20"/>
                    <a:pt x="140" y="39"/>
                    <a:pt x="166" y="58"/>
                  </a:cubicBezTo>
                  <a:cubicBezTo>
                    <a:pt x="167" y="59"/>
                    <a:pt x="168" y="60"/>
                    <a:pt x="168" y="62"/>
                  </a:cubicBezTo>
                  <a:cubicBezTo>
                    <a:pt x="168" y="95"/>
                    <a:pt x="168" y="128"/>
                    <a:pt x="168" y="160"/>
                  </a:cubicBezTo>
                  <a:cubicBezTo>
                    <a:pt x="168" y="163"/>
                    <a:pt x="167" y="163"/>
                    <a:pt x="165" y="163"/>
                  </a:cubicBezTo>
                  <a:cubicBezTo>
                    <a:pt x="149" y="163"/>
                    <a:pt x="132" y="163"/>
                    <a:pt x="115" y="163"/>
                  </a:cubicBezTo>
                  <a:cubicBezTo>
                    <a:pt x="114" y="163"/>
                    <a:pt x="114" y="163"/>
                    <a:pt x="112" y="163"/>
                  </a:cubicBezTo>
                  <a:cubicBezTo>
                    <a:pt x="112" y="162"/>
                    <a:pt x="112" y="161"/>
                    <a:pt x="112" y="160"/>
                  </a:cubicBezTo>
                  <a:cubicBezTo>
                    <a:pt x="112" y="139"/>
                    <a:pt x="112" y="119"/>
                    <a:pt x="112" y="98"/>
                  </a:cubicBezTo>
                  <a:cubicBezTo>
                    <a:pt x="112" y="96"/>
                    <a:pt x="112" y="95"/>
                    <a:pt x="109" y="95"/>
                  </a:cubicBezTo>
                  <a:cubicBezTo>
                    <a:pt x="93" y="95"/>
                    <a:pt x="76" y="95"/>
                    <a:pt x="59" y="95"/>
                  </a:cubicBezTo>
                  <a:cubicBezTo>
                    <a:pt x="57" y="95"/>
                    <a:pt x="56" y="96"/>
                    <a:pt x="56" y="98"/>
                  </a:cubicBezTo>
                  <a:cubicBezTo>
                    <a:pt x="56" y="119"/>
                    <a:pt x="56" y="139"/>
                    <a:pt x="56" y="160"/>
                  </a:cubicBezTo>
                  <a:cubicBezTo>
                    <a:pt x="56" y="161"/>
                    <a:pt x="56" y="162"/>
                    <a:pt x="56" y="16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31"/>
            <p:cNvSpPr>
              <a:spLocks/>
            </p:cNvSpPr>
            <p:nvPr/>
          </p:nvSpPr>
          <p:spPr bwMode="auto">
            <a:xfrm>
              <a:off x="16722501" y="5559425"/>
              <a:ext cx="839788" cy="377825"/>
            </a:xfrm>
            <a:custGeom>
              <a:avLst/>
              <a:gdLst/>
              <a:ahLst/>
              <a:cxnLst>
                <a:cxn ang="0">
                  <a:pos x="224" y="88"/>
                </a:cxn>
                <a:cxn ang="0">
                  <a:pos x="215" y="101"/>
                </a:cxn>
                <a:cxn ang="0">
                  <a:pos x="202" y="92"/>
                </a:cxn>
                <a:cxn ang="0">
                  <a:pos x="115" y="29"/>
                </a:cxn>
                <a:cxn ang="0">
                  <a:pos x="110" y="29"/>
                </a:cxn>
                <a:cxn ang="0">
                  <a:pos x="12" y="100"/>
                </a:cxn>
                <a:cxn ang="0">
                  <a:pos x="10" y="101"/>
                </a:cxn>
                <a:cxn ang="0">
                  <a:pos x="0" y="88"/>
                </a:cxn>
                <a:cxn ang="0">
                  <a:pos x="112" y="8"/>
                </a:cxn>
                <a:cxn ang="0">
                  <a:pos x="156" y="40"/>
                </a:cxn>
                <a:cxn ang="0">
                  <a:pos x="156" y="36"/>
                </a:cxn>
                <a:cxn ang="0">
                  <a:pos x="156" y="3"/>
                </a:cxn>
                <a:cxn ang="0">
                  <a:pos x="159" y="0"/>
                </a:cxn>
                <a:cxn ang="0">
                  <a:pos x="181" y="1"/>
                </a:cxn>
                <a:cxn ang="0">
                  <a:pos x="184" y="4"/>
                </a:cxn>
                <a:cxn ang="0">
                  <a:pos x="184" y="56"/>
                </a:cxn>
                <a:cxn ang="0">
                  <a:pos x="187" y="62"/>
                </a:cxn>
                <a:cxn ang="0">
                  <a:pos x="222" y="87"/>
                </a:cxn>
                <a:cxn ang="0">
                  <a:pos x="224" y="88"/>
                </a:cxn>
              </a:cxnLst>
              <a:rect l="0" t="0" r="r" b="b"/>
              <a:pathLst>
                <a:path w="224" h="101">
                  <a:moveTo>
                    <a:pt x="224" y="88"/>
                  </a:moveTo>
                  <a:cubicBezTo>
                    <a:pt x="221" y="93"/>
                    <a:pt x="218" y="97"/>
                    <a:pt x="215" y="101"/>
                  </a:cubicBezTo>
                  <a:cubicBezTo>
                    <a:pt x="210" y="98"/>
                    <a:pt x="206" y="95"/>
                    <a:pt x="202" y="92"/>
                  </a:cubicBezTo>
                  <a:cubicBezTo>
                    <a:pt x="173" y="71"/>
                    <a:pt x="143" y="50"/>
                    <a:pt x="115" y="29"/>
                  </a:cubicBezTo>
                  <a:cubicBezTo>
                    <a:pt x="113" y="28"/>
                    <a:pt x="112" y="28"/>
                    <a:pt x="110" y="29"/>
                  </a:cubicBezTo>
                  <a:cubicBezTo>
                    <a:pt x="77" y="53"/>
                    <a:pt x="44" y="76"/>
                    <a:pt x="12" y="100"/>
                  </a:cubicBezTo>
                  <a:cubicBezTo>
                    <a:pt x="11" y="100"/>
                    <a:pt x="10" y="101"/>
                    <a:pt x="10" y="101"/>
                  </a:cubicBezTo>
                  <a:cubicBezTo>
                    <a:pt x="7" y="97"/>
                    <a:pt x="4" y="93"/>
                    <a:pt x="0" y="88"/>
                  </a:cubicBezTo>
                  <a:cubicBezTo>
                    <a:pt x="38" y="62"/>
                    <a:pt x="75" y="35"/>
                    <a:pt x="112" y="8"/>
                  </a:cubicBezTo>
                  <a:cubicBezTo>
                    <a:pt x="127" y="19"/>
                    <a:pt x="141" y="29"/>
                    <a:pt x="156" y="40"/>
                  </a:cubicBezTo>
                  <a:cubicBezTo>
                    <a:pt x="156" y="38"/>
                    <a:pt x="156" y="37"/>
                    <a:pt x="156" y="36"/>
                  </a:cubicBezTo>
                  <a:cubicBezTo>
                    <a:pt x="156" y="25"/>
                    <a:pt x="157" y="14"/>
                    <a:pt x="156" y="3"/>
                  </a:cubicBezTo>
                  <a:cubicBezTo>
                    <a:pt x="156" y="1"/>
                    <a:pt x="157" y="0"/>
                    <a:pt x="159" y="0"/>
                  </a:cubicBezTo>
                  <a:cubicBezTo>
                    <a:pt x="166" y="1"/>
                    <a:pt x="174" y="1"/>
                    <a:pt x="181" y="1"/>
                  </a:cubicBezTo>
                  <a:cubicBezTo>
                    <a:pt x="184" y="1"/>
                    <a:pt x="184" y="1"/>
                    <a:pt x="184" y="4"/>
                  </a:cubicBezTo>
                  <a:cubicBezTo>
                    <a:pt x="184" y="21"/>
                    <a:pt x="184" y="39"/>
                    <a:pt x="184" y="56"/>
                  </a:cubicBezTo>
                  <a:cubicBezTo>
                    <a:pt x="184" y="59"/>
                    <a:pt x="185" y="60"/>
                    <a:pt x="187" y="62"/>
                  </a:cubicBezTo>
                  <a:cubicBezTo>
                    <a:pt x="199" y="70"/>
                    <a:pt x="210" y="78"/>
                    <a:pt x="222" y="87"/>
                  </a:cubicBezTo>
                  <a:cubicBezTo>
                    <a:pt x="223" y="87"/>
                    <a:pt x="223" y="88"/>
                    <a:pt x="224" y="8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23" name="Group 22"/>
          <p:cNvGrpSpPr/>
          <p:nvPr/>
        </p:nvGrpSpPr>
        <p:grpSpPr>
          <a:xfrm>
            <a:off x="572277" y="1676042"/>
            <a:ext cx="8122418" cy="4075028"/>
            <a:chOff x="1369808" y="2052784"/>
            <a:chExt cx="6063930" cy="2991289"/>
          </a:xfrm>
        </p:grpSpPr>
        <p:sp>
          <p:nvSpPr>
            <p:cNvPr id="24" name="Oval 3"/>
            <p:cNvSpPr>
              <a:spLocks noChangeAspect="1" noChangeArrowheads="1"/>
            </p:cNvSpPr>
            <p:nvPr/>
          </p:nvSpPr>
          <p:spPr bwMode="gray">
            <a:xfrm>
              <a:off x="1427720" y="4122153"/>
              <a:ext cx="867156" cy="864770"/>
            </a:xfrm>
            <a:prstGeom prst="ellipse">
              <a:avLst/>
            </a:prstGeom>
            <a:solidFill>
              <a:srgbClr val="005EB8"/>
            </a:solidFill>
            <a:ln>
              <a:noFill/>
            </a:ln>
            <a:effectLst/>
            <a:extLst/>
          </p:spPr>
          <p:txBody>
            <a:bodyPr lIns="36000" tIns="36000" rIns="36000" bIns="36000" anchor="ctr"/>
            <a:lstStyle/>
            <a:p>
              <a:pPr algn="ctr" defTabSz="913607">
                <a:spcBef>
                  <a:spcPct val="0"/>
                </a:spcBef>
              </a:pPr>
              <a:endParaRPr lang="en-CA" sz="1000" dirty="0">
                <a:solidFill>
                  <a:schemeClr val="bg1"/>
                </a:solidFill>
              </a:endParaRPr>
            </a:p>
          </p:txBody>
        </p:sp>
        <p:sp>
          <p:nvSpPr>
            <p:cNvPr id="25" name="Oval 4"/>
            <p:cNvSpPr>
              <a:spLocks noChangeAspect="1" noChangeArrowheads="1"/>
            </p:cNvSpPr>
            <p:nvPr/>
          </p:nvSpPr>
          <p:spPr bwMode="gray">
            <a:xfrm>
              <a:off x="1369808" y="4065003"/>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sz="1000" dirty="0" smtClean="0">
                  <a:solidFill>
                    <a:schemeClr val="bg1"/>
                  </a:solidFill>
                </a:rPr>
                <a:t> </a:t>
              </a:r>
              <a:endParaRPr lang="fr-FR" sz="1000" dirty="0">
                <a:solidFill>
                  <a:schemeClr val="bg1"/>
                </a:solidFill>
              </a:endParaRPr>
            </a:p>
          </p:txBody>
        </p:sp>
        <p:sp>
          <p:nvSpPr>
            <p:cNvPr id="26" name="Oval 5"/>
            <p:cNvSpPr>
              <a:spLocks noChangeAspect="1" noChangeArrowheads="1"/>
            </p:cNvSpPr>
            <p:nvPr/>
          </p:nvSpPr>
          <p:spPr bwMode="gray">
            <a:xfrm>
              <a:off x="2422892" y="3386723"/>
              <a:ext cx="559308" cy="560972"/>
            </a:xfrm>
            <a:prstGeom prst="ellipse">
              <a:avLst/>
            </a:prstGeom>
            <a:solidFill>
              <a:srgbClr val="0091DA"/>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Réside</a:t>
              </a:r>
              <a:r>
                <a:rPr lang="en-CA" sz="1000" dirty="0" smtClean="0">
                  <a:solidFill>
                    <a:schemeClr val="bg1"/>
                  </a:solidFill>
                </a:rPr>
                <a:t> à </a:t>
              </a:r>
              <a:r>
                <a:rPr lang="en-CA" sz="1000" dirty="0" err="1" smtClean="0">
                  <a:solidFill>
                    <a:schemeClr val="bg1"/>
                  </a:solidFill>
                </a:rPr>
                <a:t>Londres</a:t>
              </a:r>
              <a:endParaRPr lang="en-CA" sz="1000" dirty="0">
                <a:solidFill>
                  <a:schemeClr val="bg1"/>
                </a:solidFill>
              </a:endParaRPr>
            </a:p>
          </p:txBody>
        </p:sp>
        <p:sp>
          <p:nvSpPr>
            <p:cNvPr id="27" name="Oval 6"/>
            <p:cNvSpPr>
              <a:spLocks noChangeAspect="1" noChangeArrowheads="1"/>
            </p:cNvSpPr>
            <p:nvPr/>
          </p:nvSpPr>
          <p:spPr bwMode="gray">
            <a:xfrm>
              <a:off x="2361932" y="3328069"/>
              <a:ext cx="679704"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28" name="AutoShape 7"/>
            <p:cNvCxnSpPr>
              <a:cxnSpLocks noChangeAspect="1" noChangeShapeType="1"/>
              <a:stCxn id="27" idx="3"/>
              <a:endCxn id="25" idx="7"/>
            </p:cNvCxnSpPr>
            <p:nvPr/>
          </p:nvCxnSpPr>
          <p:spPr bwMode="gray">
            <a:xfrm flipH="1">
              <a:off x="2208008" y="3905585"/>
              <a:ext cx="252984" cy="302293"/>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Oval 8"/>
            <p:cNvSpPr>
              <a:spLocks noChangeAspect="1" noChangeArrowheads="1"/>
            </p:cNvSpPr>
            <p:nvPr/>
          </p:nvSpPr>
          <p:spPr bwMode="gray">
            <a:xfrm>
              <a:off x="3361638" y="2703782"/>
              <a:ext cx="646213" cy="648136"/>
            </a:xfrm>
            <a:prstGeom prst="ellipse">
              <a:avLst/>
            </a:prstGeom>
            <a:solidFill>
              <a:srgbClr val="48369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Marié</a:t>
              </a:r>
              <a:r>
                <a:rPr lang="en-CA" sz="1000" dirty="0" smtClean="0">
                  <a:solidFill>
                    <a:schemeClr val="bg1"/>
                  </a:solidFill>
                </a:rPr>
                <a:t>,</a:t>
              </a:r>
              <a:endParaRPr lang="en-CA" sz="1000" dirty="0">
                <a:solidFill>
                  <a:schemeClr val="bg1"/>
                </a:solidFill>
              </a:endParaRPr>
            </a:p>
            <a:p>
              <a:pPr algn="ctr" defTabSz="913607">
                <a:spcBef>
                  <a:spcPct val="0"/>
                </a:spcBef>
              </a:pPr>
              <a:r>
                <a:rPr lang="en-CA" sz="1000" dirty="0" smtClean="0">
                  <a:solidFill>
                    <a:schemeClr val="bg1"/>
                  </a:solidFill>
                </a:rPr>
                <a:t>2 </a:t>
              </a:r>
              <a:r>
                <a:rPr lang="en-CA" sz="1000" dirty="0" err="1" smtClean="0">
                  <a:solidFill>
                    <a:schemeClr val="bg1"/>
                  </a:solidFill>
                </a:rPr>
                <a:t>enfants</a:t>
              </a:r>
              <a:endParaRPr lang="en-CA" sz="1000" dirty="0">
                <a:solidFill>
                  <a:schemeClr val="bg1"/>
                </a:solidFill>
              </a:endParaRPr>
            </a:p>
          </p:txBody>
        </p:sp>
        <p:sp>
          <p:nvSpPr>
            <p:cNvPr id="30" name="Oval 9"/>
            <p:cNvSpPr>
              <a:spLocks noChangeAspect="1" noChangeArrowheads="1"/>
            </p:cNvSpPr>
            <p:nvPr/>
          </p:nvSpPr>
          <p:spPr bwMode="gray">
            <a:xfrm>
              <a:off x="3295720" y="2646012"/>
              <a:ext cx="771568" cy="771682"/>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1" name="Oval 10"/>
            <p:cNvSpPr>
              <a:spLocks noChangeAspect="1" noChangeArrowheads="1"/>
            </p:cNvSpPr>
            <p:nvPr/>
          </p:nvSpPr>
          <p:spPr bwMode="gray">
            <a:xfrm>
              <a:off x="4409002" y="2640488"/>
              <a:ext cx="720820" cy="724903"/>
            </a:xfrm>
            <a:prstGeom prst="ellipse">
              <a:avLst/>
            </a:prstGeom>
            <a:solidFill>
              <a:srgbClr val="470A68"/>
            </a:solidFill>
            <a:ln>
              <a:noFill/>
            </a:ln>
            <a:effectLst/>
            <a:extLst/>
          </p:spPr>
          <p:txBody>
            <a:bodyPr lIns="36000" tIns="36000" rIns="36000" bIns="36000" anchor="ctr"/>
            <a:lstStyle/>
            <a:p>
              <a:pPr algn="ctr" defTabSz="913607">
                <a:spcBef>
                  <a:spcPct val="0"/>
                </a:spcBef>
              </a:pPr>
              <a:r>
                <a:rPr lang="en-CA" sz="1000" dirty="0" err="1" smtClean="0">
                  <a:solidFill>
                    <a:schemeClr val="bg1"/>
                  </a:solidFill>
                </a:rPr>
                <a:t>Employeur</a:t>
              </a:r>
              <a:r>
                <a:rPr lang="en-CA" sz="1000" dirty="0" smtClean="0">
                  <a:solidFill>
                    <a:schemeClr val="bg1"/>
                  </a:solidFill>
                </a:rPr>
                <a:t> UK</a:t>
              </a:r>
              <a:endParaRPr lang="en-CA" sz="1000" dirty="0">
                <a:solidFill>
                  <a:schemeClr val="bg1"/>
                </a:solidFill>
              </a:endParaRPr>
            </a:p>
          </p:txBody>
        </p:sp>
        <p:sp>
          <p:nvSpPr>
            <p:cNvPr id="32" name="Oval 11"/>
            <p:cNvSpPr>
              <a:spLocks noChangeAspect="1" noChangeArrowheads="1"/>
            </p:cNvSpPr>
            <p:nvPr/>
          </p:nvSpPr>
          <p:spPr bwMode="gray">
            <a:xfrm>
              <a:off x="4349566" y="2581833"/>
              <a:ext cx="849605" cy="849731"/>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sp>
          <p:nvSpPr>
            <p:cNvPr id="35" name="Oval 14"/>
            <p:cNvSpPr>
              <a:spLocks noChangeAspect="1" noChangeArrowheads="1"/>
            </p:cNvSpPr>
            <p:nvPr/>
          </p:nvSpPr>
          <p:spPr bwMode="gray">
            <a:xfrm>
              <a:off x="5617196" y="3224296"/>
              <a:ext cx="559308" cy="560972"/>
            </a:xfrm>
            <a:prstGeom prst="ellipse">
              <a:avLst/>
            </a:prstGeom>
            <a:solidFill>
              <a:srgbClr val="00A3A1"/>
            </a:solidFill>
            <a:ln>
              <a:noFill/>
            </a:ln>
            <a:effectLst/>
            <a:extLst/>
          </p:spPr>
          <p:txBody>
            <a:bodyPr lIns="36000" tIns="36000" rIns="36000" bIns="36000" anchor="ctr"/>
            <a:lstStyle/>
            <a:p>
              <a:pPr algn="ctr" defTabSz="913607">
                <a:spcBef>
                  <a:spcPct val="0"/>
                </a:spcBef>
              </a:pPr>
              <a:r>
                <a:rPr lang="en-CA" sz="900" dirty="0" err="1" smtClean="0">
                  <a:solidFill>
                    <a:schemeClr val="bg1"/>
                  </a:solidFill>
                </a:rPr>
                <a:t>Sécurité</a:t>
              </a:r>
              <a:r>
                <a:rPr lang="en-CA" sz="900" dirty="0" smtClean="0">
                  <a:solidFill>
                    <a:schemeClr val="bg1"/>
                  </a:solidFill>
                </a:rPr>
                <a:t> </a:t>
              </a:r>
              <a:r>
                <a:rPr lang="en-CA" sz="900" dirty="0" err="1" smtClean="0">
                  <a:solidFill>
                    <a:schemeClr val="bg1"/>
                  </a:solidFill>
                </a:rPr>
                <a:t>sociale</a:t>
              </a:r>
              <a:r>
                <a:rPr lang="en-CA" sz="900" dirty="0" smtClean="0">
                  <a:solidFill>
                    <a:schemeClr val="bg1"/>
                  </a:solidFill>
                </a:rPr>
                <a:t> UK</a:t>
              </a:r>
              <a:endParaRPr lang="en-CA" sz="900" dirty="0">
                <a:solidFill>
                  <a:schemeClr val="bg1"/>
                </a:solidFill>
              </a:endParaRPr>
            </a:p>
          </p:txBody>
        </p:sp>
        <p:sp>
          <p:nvSpPr>
            <p:cNvPr id="36" name="Oval 15"/>
            <p:cNvSpPr>
              <a:spLocks noChangeAspect="1" noChangeArrowheads="1"/>
            </p:cNvSpPr>
            <p:nvPr/>
          </p:nvSpPr>
          <p:spPr bwMode="gray">
            <a:xfrm>
              <a:off x="5557760" y="3165642"/>
              <a:ext cx="678180" cy="676776"/>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600" dirty="0">
                <a:solidFill>
                  <a:schemeClr val="bg1"/>
                </a:solidFill>
              </a:endParaRPr>
            </a:p>
          </p:txBody>
        </p:sp>
        <p:sp>
          <p:nvSpPr>
            <p:cNvPr id="43" name="Oval 22"/>
            <p:cNvSpPr>
              <a:spLocks noChangeAspect="1" noChangeArrowheads="1"/>
            </p:cNvSpPr>
            <p:nvPr/>
          </p:nvSpPr>
          <p:spPr bwMode="gray">
            <a:xfrm>
              <a:off x="6509431" y="2115198"/>
              <a:ext cx="867156" cy="866274"/>
            </a:xfrm>
            <a:prstGeom prst="ellipse">
              <a:avLst/>
            </a:prstGeom>
            <a:solidFill>
              <a:srgbClr val="F68D2E"/>
            </a:solidFill>
            <a:ln>
              <a:noFill/>
            </a:ln>
            <a:effectLst/>
            <a:extLst/>
          </p:spPr>
          <p:txBody>
            <a:bodyPr lIns="36000" tIns="36000" rIns="36000" bIns="36000" anchor="ctr"/>
            <a:lstStyle/>
            <a:p>
              <a:pPr algn="ctr" defTabSz="913607">
                <a:spcBef>
                  <a:spcPct val="0"/>
                </a:spcBef>
              </a:pPr>
              <a:r>
                <a:rPr lang="en-CA" sz="1000" dirty="0" smtClean="0">
                  <a:solidFill>
                    <a:schemeClr val="bg1"/>
                  </a:solidFill>
                </a:rPr>
                <a:t>Brexit </a:t>
              </a:r>
              <a:r>
                <a:rPr lang="en-CA" sz="1000" dirty="0" smtClean="0">
                  <a:solidFill>
                    <a:schemeClr val="bg1"/>
                  </a:solidFill>
                </a:rPr>
                <a:t>--&gt; </a:t>
              </a:r>
              <a:r>
                <a:rPr lang="en-CA" sz="1000" dirty="0" smtClean="0">
                  <a:solidFill>
                    <a:schemeClr val="bg1"/>
                  </a:solidFill>
                </a:rPr>
                <a:t>Luxembourg</a:t>
              </a:r>
            </a:p>
            <a:p>
              <a:pPr algn="ctr" defTabSz="913607">
                <a:spcBef>
                  <a:spcPct val="0"/>
                </a:spcBef>
              </a:pPr>
              <a:endParaRPr lang="en-CA" sz="1000" dirty="0">
                <a:solidFill>
                  <a:schemeClr val="bg1"/>
                </a:solidFill>
              </a:endParaRPr>
            </a:p>
          </p:txBody>
        </p:sp>
        <p:sp>
          <p:nvSpPr>
            <p:cNvPr id="44" name="Oval 23"/>
            <p:cNvSpPr>
              <a:spLocks noChangeAspect="1" noChangeArrowheads="1"/>
            </p:cNvSpPr>
            <p:nvPr/>
          </p:nvSpPr>
          <p:spPr bwMode="gray">
            <a:xfrm>
              <a:off x="6452282" y="2052784"/>
              <a:ext cx="981456" cy="979070"/>
            </a:xfrm>
            <a:prstGeom prst="ellipse">
              <a:avLst/>
            </a:prstGeom>
            <a:noFill/>
            <a:ln w="9525">
              <a:solidFill>
                <a:schemeClr val="tx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1000" dirty="0">
                <a:solidFill>
                  <a:schemeClr val="bg1"/>
                </a:solidFill>
              </a:endParaRPr>
            </a:p>
          </p:txBody>
        </p:sp>
        <p:cxnSp>
          <p:nvCxnSpPr>
            <p:cNvPr id="45" name="AutoShape 24"/>
            <p:cNvCxnSpPr>
              <a:cxnSpLocks noChangeAspect="1" noChangeShapeType="1"/>
              <a:stCxn id="30" idx="3"/>
              <a:endCxn id="27" idx="7"/>
            </p:cNvCxnSpPr>
            <p:nvPr/>
          </p:nvCxnSpPr>
          <p:spPr bwMode="gray">
            <a:xfrm flipH="1">
              <a:off x="2942095" y="3304684"/>
              <a:ext cx="466619" cy="122497"/>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AutoShape 25"/>
            <p:cNvCxnSpPr>
              <a:cxnSpLocks noChangeAspect="1" noChangeShapeType="1"/>
              <a:stCxn id="32" idx="2"/>
              <a:endCxn id="30" idx="6"/>
            </p:cNvCxnSpPr>
            <p:nvPr/>
          </p:nvCxnSpPr>
          <p:spPr bwMode="gray">
            <a:xfrm flipH="1">
              <a:off x="4067288" y="3006699"/>
              <a:ext cx="282278" cy="2515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27"/>
            <p:cNvCxnSpPr>
              <a:cxnSpLocks noChangeAspect="1" noChangeShapeType="1"/>
              <a:stCxn id="36" idx="1"/>
              <a:endCxn id="32" idx="6"/>
            </p:cNvCxnSpPr>
            <p:nvPr/>
          </p:nvCxnSpPr>
          <p:spPr bwMode="gray">
            <a:xfrm flipH="1" flipV="1">
              <a:off x="5199172" y="3006699"/>
              <a:ext cx="457905" cy="258055"/>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AutoShape 30"/>
            <p:cNvCxnSpPr>
              <a:cxnSpLocks noChangeAspect="1" noChangeShapeType="1"/>
              <a:stCxn id="44" idx="3"/>
              <a:endCxn id="36" idx="6"/>
            </p:cNvCxnSpPr>
            <p:nvPr/>
          </p:nvCxnSpPr>
          <p:spPr bwMode="gray">
            <a:xfrm flipH="1">
              <a:off x="6235940" y="2888472"/>
              <a:ext cx="360073" cy="615558"/>
            </a:xfrm>
            <a:prstGeom prst="straightConnector1">
              <a:avLst/>
            </a:prstGeom>
            <a:noFill/>
            <a:ln w="9525">
              <a:solidFill>
                <a:srgbClr val="747678"/>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3" name="Image 89" descr="Abkhazia.png"/>
          <p:cNvPicPr>
            <a:picLocks noChangeAspect="1"/>
          </p:cNvPicPr>
          <p:nvPr/>
        </p:nvPicPr>
        <p:blipFill>
          <a:blip r:embed="rId3" cstate="print"/>
          <a:stretch>
            <a:fillRect/>
          </a:stretch>
        </p:blipFill>
        <p:spPr>
          <a:xfrm>
            <a:off x="8772266" y="2129666"/>
            <a:ext cx="793868" cy="395423"/>
          </a:xfrm>
          <a:prstGeom prst="rect">
            <a:avLst/>
          </a:prstGeom>
          <a:ln w="6350">
            <a:solidFill>
              <a:schemeClr val="tx1">
                <a:lumMod val="50000"/>
                <a:lumOff val="50000"/>
              </a:schemeClr>
            </a:solidFill>
          </a:ln>
        </p:spPr>
      </p:pic>
      <p:grpSp>
        <p:nvGrpSpPr>
          <p:cNvPr id="4" name="Gruppieren 71"/>
          <p:cNvGrpSpPr/>
          <p:nvPr/>
        </p:nvGrpSpPr>
        <p:grpSpPr>
          <a:xfrm>
            <a:off x="967086" y="4650593"/>
            <a:ext cx="525006" cy="844956"/>
            <a:chOff x="4664968" y="1412776"/>
            <a:chExt cx="431800" cy="711200"/>
          </a:xfrm>
          <a:solidFill>
            <a:schemeClr val="bg1"/>
          </a:solidFill>
        </p:grpSpPr>
        <p:sp>
          <p:nvSpPr>
            <p:cNvPr id="5" name="Freeform 40"/>
            <p:cNvSpPr>
              <a:spLocks/>
            </p:cNvSpPr>
            <p:nvPr/>
          </p:nvSpPr>
          <p:spPr bwMode="auto">
            <a:xfrm>
              <a:off x="4931668" y="1412776"/>
              <a:ext cx="101600" cy="101600"/>
            </a:xfrm>
            <a:custGeom>
              <a:avLst/>
              <a:gdLst/>
              <a:ahLst/>
              <a:cxnLst>
                <a:cxn ang="0">
                  <a:pos x="224" y="0"/>
                </a:cxn>
                <a:cxn ang="0">
                  <a:pos x="260" y="3"/>
                </a:cxn>
                <a:cxn ang="0">
                  <a:pos x="295" y="12"/>
                </a:cxn>
                <a:cxn ang="0">
                  <a:pos x="327" y="25"/>
                </a:cxn>
                <a:cxn ang="0">
                  <a:pos x="357" y="43"/>
                </a:cxn>
                <a:cxn ang="0">
                  <a:pos x="383" y="66"/>
                </a:cxn>
                <a:cxn ang="0">
                  <a:pos x="404" y="92"/>
                </a:cxn>
                <a:cxn ang="0">
                  <a:pos x="423" y="121"/>
                </a:cxn>
                <a:cxn ang="0">
                  <a:pos x="437" y="153"/>
                </a:cxn>
                <a:cxn ang="0">
                  <a:pos x="445" y="188"/>
                </a:cxn>
                <a:cxn ang="0">
                  <a:pos x="448" y="223"/>
                </a:cxn>
                <a:cxn ang="0">
                  <a:pos x="445" y="260"/>
                </a:cxn>
                <a:cxn ang="0">
                  <a:pos x="437" y="295"/>
                </a:cxn>
                <a:cxn ang="0">
                  <a:pos x="423" y="327"/>
                </a:cxn>
                <a:cxn ang="0">
                  <a:pos x="404" y="356"/>
                </a:cxn>
                <a:cxn ang="0">
                  <a:pos x="383" y="382"/>
                </a:cxn>
                <a:cxn ang="0">
                  <a:pos x="357" y="405"/>
                </a:cxn>
                <a:cxn ang="0">
                  <a:pos x="327" y="423"/>
                </a:cxn>
                <a:cxn ang="0">
                  <a:pos x="295" y="436"/>
                </a:cxn>
                <a:cxn ang="0">
                  <a:pos x="260" y="445"/>
                </a:cxn>
                <a:cxn ang="0">
                  <a:pos x="224" y="448"/>
                </a:cxn>
                <a:cxn ang="0">
                  <a:pos x="187" y="445"/>
                </a:cxn>
                <a:cxn ang="0">
                  <a:pos x="153" y="436"/>
                </a:cxn>
                <a:cxn ang="0">
                  <a:pos x="121" y="423"/>
                </a:cxn>
                <a:cxn ang="0">
                  <a:pos x="92" y="405"/>
                </a:cxn>
                <a:cxn ang="0">
                  <a:pos x="66" y="382"/>
                </a:cxn>
                <a:cxn ang="0">
                  <a:pos x="43" y="356"/>
                </a:cxn>
                <a:cxn ang="0">
                  <a:pos x="25" y="327"/>
                </a:cxn>
                <a:cxn ang="0">
                  <a:pos x="11" y="295"/>
                </a:cxn>
                <a:cxn ang="0">
                  <a:pos x="3" y="260"/>
                </a:cxn>
                <a:cxn ang="0">
                  <a:pos x="0" y="223"/>
                </a:cxn>
                <a:cxn ang="0">
                  <a:pos x="3" y="188"/>
                </a:cxn>
                <a:cxn ang="0">
                  <a:pos x="11" y="153"/>
                </a:cxn>
                <a:cxn ang="0">
                  <a:pos x="25" y="121"/>
                </a:cxn>
                <a:cxn ang="0">
                  <a:pos x="43" y="92"/>
                </a:cxn>
                <a:cxn ang="0">
                  <a:pos x="66" y="66"/>
                </a:cxn>
                <a:cxn ang="0">
                  <a:pos x="92" y="43"/>
                </a:cxn>
                <a:cxn ang="0">
                  <a:pos x="121" y="25"/>
                </a:cxn>
                <a:cxn ang="0">
                  <a:pos x="153" y="12"/>
                </a:cxn>
                <a:cxn ang="0">
                  <a:pos x="187" y="3"/>
                </a:cxn>
                <a:cxn ang="0">
                  <a:pos x="224" y="0"/>
                </a:cxn>
              </a:cxnLst>
              <a:rect l="0" t="0" r="r" b="b"/>
              <a:pathLst>
                <a:path w="448" h="448">
                  <a:moveTo>
                    <a:pt x="224" y="0"/>
                  </a:moveTo>
                  <a:lnTo>
                    <a:pt x="260" y="3"/>
                  </a:lnTo>
                  <a:lnTo>
                    <a:pt x="295" y="12"/>
                  </a:lnTo>
                  <a:lnTo>
                    <a:pt x="327" y="25"/>
                  </a:lnTo>
                  <a:lnTo>
                    <a:pt x="357" y="43"/>
                  </a:lnTo>
                  <a:lnTo>
                    <a:pt x="383" y="66"/>
                  </a:lnTo>
                  <a:lnTo>
                    <a:pt x="404" y="92"/>
                  </a:lnTo>
                  <a:lnTo>
                    <a:pt x="423" y="121"/>
                  </a:lnTo>
                  <a:lnTo>
                    <a:pt x="437" y="153"/>
                  </a:lnTo>
                  <a:lnTo>
                    <a:pt x="445" y="188"/>
                  </a:lnTo>
                  <a:lnTo>
                    <a:pt x="448" y="223"/>
                  </a:lnTo>
                  <a:lnTo>
                    <a:pt x="445" y="260"/>
                  </a:lnTo>
                  <a:lnTo>
                    <a:pt x="437" y="295"/>
                  </a:lnTo>
                  <a:lnTo>
                    <a:pt x="423" y="327"/>
                  </a:lnTo>
                  <a:lnTo>
                    <a:pt x="404" y="356"/>
                  </a:lnTo>
                  <a:lnTo>
                    <a:pt x="383" y="382"/>
                  </a:lnTo>
                  <a:lnTo>
                    <a:pt x="357" y="405"/>
                  </a:lnTo>
                  <a:lnTo>
                    <a:pt x="327" y="423"/>
                  </a:lnTo>
                  <a:lnTo>
                    <a:pt x="295" y="436"/>
                  </a:lnTo>
                  <a:lnTo>
                    <a:pt x="260" y="445"/>
                  </a:lnTo>
                  <a:lnTo>
                    <a:pt x="224" y="448"/>
                  </a:lnTo>
                  <a:lnTo>
                    <a:pt x="187" y="445"/>
                  </a:lnTo>
                  <a:lnTo>
                    <a:pt x="153" y="436"/>
                  </a:lnTo>
                  <a:lnTo>
                    <a:pt x="121" y="423"/>
                  </a:lnTo>
                  <a:lnTo>
                    <a:pt x="92" y="405"/>
                  </a:lnTo>
                  <a:lnTo>
                    <a:pt x="66" y="382"/>
                  </a:lnTo>
                  <a:lnTo>
                    <a:pt x="43" y="356"/>
                  </a:lnTo>
                  <a:lnTo>
                    <a:pt x="25" y="327"/>
                  </a:lnTo>
                  <a:lnTo>
                    <a:pt x="11" y="295"/>
                  </a:lnTo>
                  <a:lnTo>
                    <a:pt x="3" y="260"/>
                  </a:lnTo>
                  <a:lnTo>
                    <a:pt x="0" y="223"/>
                  </a:lnTo>
                  <a:lnTo>
                    <a:pt x="3" y="188"/>
                  </a:lnTo>
                  <a:lnTo>
                    <a:pt x="11" y="153"/>
                  </a:lnTo>
                  <a:lnTo>
                    <a:pt x="25" y="121"/>
                  </a:lnTo>
                  <a:lnTo>
                    <a:pt x="43" y="92"/>
                  </a:lnTo>
                  <a:lnTo>
                    <a:pt x="66" y="66"/>
                  </a:lnTo>
                  <a:lnTo>
                    <a:pt x="92" y="43"/>
                  </a:lnTo>
                  <a:lnTo>
                    <a:pt x="121" y="25"/>
                  </a:lnTo>
                  <a:lnTo>
                    <a:pt x="153" y="12"/>
                  </a:lnTo>
                  <a:lnTo>
                    <a:pt x="187"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6" name="Freeform 41"/>
            <p:cNvSpPr>
              <a:spLocks/>
            </p:cNvSpPr>
            <p:nvPr/>
          </p:nvSpPr>
          <p:spPr bwMode="auto">
            <a:xfrm>
              <a:off x="4868168" y="1527076"/>
              <a:ext cx="228600" cy="596900"/>
            </a:xfrm>
            <a:custGeom>
              <a:avLst/>
              <a:gdLst/>
              <a:ahLst/>
              <a:cxnLst>
                <a:cxn ang="0">
                  <a:pos x="224" y="0"/>
                </a:cxn>
                <a:cxn ang="0">
                  <a:pos x="336" y="0"/>
                </a:cxn>
                <a:cxn ang="0">
                  <a:pos x="504" y="448"/>
                </a:cxn>
                <a:cxn ang="0">
                  <a:pos x="672" y="0"/>
                </a:cxn>
                <a:cxn ang="0">
                  <a:pos x="784" y="0"/>
                </a:cxn>
                <a:cxn ang="0">
                  <a:pos x="820" y="3"/>
                </a:cxn>
                <a:cxn ang="0">
                  <a:pos x="855" y="12"/>
                </a:cxn>
                <a:cxn ang="0">
                  <a:pos x="887" y="25"/>
                </a:cxn>
                <a:cxn ang="0">
                  <a:pos x="917" y="43"/>
                </a:cxn>
                <a:cxn ang="0">
                  <a:pos x="943" y="66"/>
                </a:cxn>
                <a:cxn ang="0">
                  <a:pos x="965" y="92"/>
                </a:cxn>
                <a:cxn ang="0">
                  <a:pos x="983" y="121"/>
                </a:cxn>
                <a:cxn ang="0">
                  <a:pos x="996" y="153"/>
                </a:cxn>
                <a:cxn ang="0">
                  <a:pos x="1005" y="188"/>
                </a:cxn>
                <a:cxn ang="0">
                  <a:pos x="1008" y="224"/>
                </a:cxn>
                <a:cxn ang="0">
                  <a:pos x="1008" y="1288"/>
                </a:cxn>
                <a:cxn ang="0">
                  <a:pos x="784" y="1288"/>
                </a:cxn>
                <a:cxn ang="0">
                  <a:pos x="672" y="2632"/>
                </a:cxn>
                <a:cxn ang="0">
                  <a:pos x="336" y="2632"/>
                </a:cxn>
                <a:cxn ang="0">
                  <a:pos x="224" y="1288"/>
                </a:cxn>
                <a:cxn ang="0">
                  <a:pos x="0" y="1288"/>
                </a:cxn>
                <a:cxn ang="0">
                  <a:pos x="0" y="224"/>
                </a:cxn>
                <a:cxn ang="0">
                  <a:pos x="3" y="188"/>
                </a:cxn>
                <a:cxn ang="0">
                  <a:pos x="11" y="153"/>
                </a:cxn>
                <a:cxn ang="0">
                  <a:pos x="25" y="121"/>
                </a:cxn>
                <a:cxn ang="0">
                  <a:pos x="44" y="92"/>
                </a:cxn>
                <a:cxn ang="0">
                  <a:pos x="65" y="66"/>
                </a:cxn>
                <a:cxn ang="0">
                  <a:pos x="91" y="43"/>
                </a:cxn>
                <a:cxn ang="0">
                  <a:pos x="121" y="25"/>
                </a:cxn>
                <a:cxn ang="0">
                  <a:pos x="153" y="12"/>
                </a:cxn>
                <a:cxn ang="0">
                  <a:pos x="188" y="3"/>
                </a:cxn>
                <a:cxn ang="0">
                  <a:pos x="224" y="0"/>
                </a:cxn>
              </a:cxnLst>
              <a:rect l="0" t="0" r="r" b="b"/>
              <a:pathLst>
                <a:path w="1008" h="2632">
                  <a:moveTo>
                    <a:pt x="224" y="0"/>
                  </a:moveTo>
                  <a:lnTo>
                    <a:pt x="336" y="0"/>
                  </a:lnTo>
                  <a:lnTo>
                    <a:pt x="504" y="448"/>
                  </a:lnTo>
                  <a:lnTo>
                    <a:pt x="672" y="0"/>
                  </a:lnTo>
                  <a:lnTo>
                    <a:pt x="784" y="0"/>
                  </a:lnTo>
                  <a:lnTo>
                    <a:pt x="820" y="3"/>
                  </a:lnTo>
                  <a:lnTo>
                    <a:pt x="855" y="12"/>
                  </a:lnTo>
                  <a:lnTo>
                    <a:pt x="887" y="25"/>
                  </a:lnTo>
                  <a:lnTo>
                    <a:pt x="917" y="43"/>
                  </a:lnTo>
                  <a:lnTo>
                    <a:pt x="943" y="66"/>
                  </a:lnTo>
                  <a:lnTo>
                    <a:pt x="965" y="92"/>
                  </a:lnTo>
                  <a:lnTo>
                    <a:pt x="983" y="121"/>
                  </a:lnTo>
                  <a:lnTo>
                    <a:pt x="996" y="153"/>
                  </a:lnTo>
                  <a:lnTo>
                    <a:pt x="1005" y="188"/>
                  </a:lnTo>
                  <a:lnTo>
                    <a:pt x="1008" y="224"/>
                  </a:lnTo>
                  <a:lnTo>
                    <a:pt x="1008" y="1288"/>
                  </a:lnTo>
                  <a:lnTo>
                    <a:pt x="784" y="1288"/>
                  </a:lnTo>
                  <a:lnTo>
                    <a:pt x="672" y="2632"/>
                  </a:lnTo>
                  <a:lnTo>
                    <a:pt x="336" y="2632"/>
                  </a:lnTo>
                  <a:lnTo>
                    <a:pt x="224" y="1288"/>
                  </a:lnTo>
                  <a:lnTo>
                    <a:pt x="0" y="1288"/>
                  </a:lnTo>
                  <a:lnTo>
                    <a:pt x="0" y="224"/>
                  </a:lnTo>
                  <a:lnTo>
                    <a:pt x="3" y="188"/>
                  </a:lnTo>
                  <a:lnTo>
                    <a:pt x="11" y="153"/>
                  </a:lnTo>
                  <a:lnTo>
                    <a:pt x="25" y="121"/>
                  </a:lnTo>
                  <a:lnTo>
                    <a:pt x="44" y="92"/>
                  </a:lnTo>
                  <a:lnTo>
                    <a:pt x="65" y="66"/>
                  </a:lnTo>
                  <a:lnTo>
                    <a:pt x="91" y="43"/>
                  </a:lnTo>
                  <a:lnTo>
                    <a:pt x="121" y="25"/>
                  </a:lnTo>
                  <a:lnTo>
                    <a:pt x="153" y="12"/>
                  </a:lnTo>
                  <a:lnTo>
                    <a:pt x="188" y="3"/>
                  </a:lnTo>
                  <a:lnTo>
                    <a:pt x="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7" name="Rectangle 42"/>
            <p:cNvSpPr>
              <a:spLocks noChangeArrowheads="1"/>
            </p:cNvSpPr>
            <p:nvPr/>
          </p:nvSpPr>
          <p:spPr bwMode="auto">
            <a:xfrm>
              <a:off x="46649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8" name="Rectangle 43"/>
            <p:cNvSpPr>
              <a:spLocks noChangeArrowheads="1"/>
            </p:cNvSpPr>
            <p:nvPr/>
          </p:nvSpPr>
          <p:spPr bwMode="auto">
            <a:xfrm>
              <a:off x="4842768" y="1996976"/>
              <a:ext cx="25400" cy="1270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 name="Freeform 44"/>
            <p:cNvSpPr>
              <a:spLocks noEditPoints="1"/>
            </p:cNvSpPr>
            <p:nvPr/>
          </p:nvSpPr>
          <p:spPr bwMode="auto">
            <a:xfrm>
              <a:off x="4703068" y="1958876"/>
              <a:ext cx="127000" cy="165100"/>
            </a:xfrm>
            <a:custGeom>
              <a:avLst/>
              <a:gdLst/>
              <a:ahLst/>
              <a:cxnLst>
                <a:cxn ang="0">
                  <a:pos x="168" y="56"/>
                </a:cxn>
                <a:cxn ang="0">
                  <a:pos x="168" y="168"/>
                </a:cxn>
                <a:cxn ang="0">
                  <a:pos x="391" y="168"/>
                </a:cxn>
                <a:cxn ang="0">
                  <a:pos x="391" y="56"/>
                </a:cxn>
                <a:cxn ang="0">
                  <a:pos x="168" y="56"/>
                </a:cxn>
                <a:cxn ang="0">
                  <a:pos x="168" y="0"/>
                </a:cxn>
                <a:cxn ang="0">
                  <a:pos x="391" y="0"/>
                </a:cxn>
                <a:cxn ang="0">
                  <a:pos x="410" y="3"/>
                </a:cxn>
                <a:cxn ang="0">
                  <a:pos x="425" y="10"/>
                </a:cxn>
                <a:cxn ang="0">
                  <a:pos x="437" y="23"/>
                </a:cxn>
                <a:cxn ang="0">
                  <a:pos x="445" y="39"/>
                </a:cxn>
                <a:cxn ang="0">
                  <a:pos x="448" y="56"/>
                </a:cxn>
                <a:cxn ang="0">
                  <a:pos x="448" y="168"/>
                </a:cxn>
                <a:cxn ang="0">
                  <a:pos x="560" y="168"/>
                </a:cxn>
                <a:cxn ang="0">
                  <a:pos x="560" y="728"/>
                </a:cxn>
                <a:cxn ang="0">
                  <a:pos x="0" y="728"/>
                </a:cxn>
                <a:cxn ang="0">
                  <a:pos x="0" y="168"/>
                </a:cxn>
                <a:cxn ang="0">
                  <a:pos x="112" y="168"/>
                </a:cxn>
                <a:cxn ang="0">
                  <a:pos x="112" y="56"/>
                </a:cxn>
                <a:cxn ang="0">
                  <a:pos x="115" y="39"/>
                </a:cxn>
                <a:cxn ang="0">
                  <a:pos x="123" y="23"/>
                </a:cxn>
                <a:cxn ang="0">
                  <a:pos x="135" y="10"/>
                </a:cxn>
                <a:cxn ang="0">
                  <a:pos x="150" y="3"/>
                </a:cxn>
                <a:cxn ang="0">
                  <a:pos x="168" y="0"/>
                </a:cxn>
              </a:cxnLst>
              <a:rect l="0" t="0" r="r" b="b"/>
              <a:pathLst>
                <a:path w="560" h="728">
                  <a:moveTo>
                    <a:pt x="168" y="56"/>
                  </a:moveTo>
                  <a:lnTo>
                    <a:pt x="168" y="168"/>
                  </a:lnTo>
                  <a:lnTo>
                    <a:pt x="391" y="168"/>
                  </a:lnTo>
                  <a:lnTo>
                    <a:pt x="391" y="56"/>
                  </a:lnTo>
                  <a:lnTo>
                    <a:pt x="168" y="56"/>
                  </a:lnTo>
                  <a:close/>
                  <a:moveTo>
                    <a:pt x="168" y="0"/>
                  </a:moveTo>
                  <a:lnTo>
                    <a:pt x="391" y="0"/>
                  </a:lnTo>
                  <a:lnTo>
                    <a:pt x="410" y="3"/>
                  </a:lnTo>
                  <a:lnTo>
                    <a:pt x="425" y="10"/>
                  </a:lnTo>
                  <a:lnTo>
                    <a:pt x="437" y="23"/>
                  </a:lnTo>
                  <a:lnTo>
                    <a:pt x="445" y="39"/>
                  </a:lnTo>
                  <a:lnTo>
                    <a:pt x="448" y="56"/>
                  </a:lnTo>
                  <a:lnTo>
                    <a:pt x="448" y="168"/>
                  </a:lnTo>
                  <a:lnTo>
                    <a:pt x="560" y="168"/>
                  </a:lnTo>
                  <a:lnTo>
                    <a:pt x="560" y="728"/>
                  </a:lnTo>
                  <a:lnTo>
                    <a:pt x="0" y="728"/>
                  </a:lnTo>
                  <a:lnTo>
                    <a:pt x="0" y="168"/>
                  </a:lnTo>
                  <a:lnTo>
                    <a:pt x="112" y="168"/>
                  </a:lnTo>
                  <a:lnTo>
                    <a:pt x="112" y="56"/>
                  </a:lnTo>
                  <a:lnTo>
                    <a:pt x="115" y="39"/>
                  </a:lnTo>
                  <a:lnTo>
                    <a:pt x="123" y="23"/>
                  </a:lnTo>
                  <a:lnTo>
                    <a:pt x="135" y="10"/>
                  </a:lnTo>
                  <a:lnTo>
                    <a:pt x="150" y="3"/>
                  </a:lnTo>
                  <a:lnTo>
                    <a:pt x="1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54" name="Freeform 22"/>
          <p:cNvSpPr>
            <a:spLocks/>
          </p:cNvSpPr>
          <p:nvPr/>
        </p:nvSpPr>
        <p:spPr bwMode="auto">
          <a:xfrm>
            <a:off x="4776271" y="1638542"/>
            <a:ext cx="712588" cy="712588"/>
          </a:xfrm>
          <a:custGeom>
            <a:avLst/>
            <a:gdLst/>
            <a:ahLst/>
            <a:cxnLst>
              <a:cxn ang="0">
                <a:pos x="56" y="223"/>
              </a:cxn>
              <a:cxn ang="0">
                <a:pos x="56" y="220"/>
              </a:cxn>
              <a:cxn ang="0">
                <a:pos x="56" y="170"/>
              </a:cxn>
              <a:cxn ang="0">
                <a:pos x="53" y="167"/>
              </a:cxn>
              <a:cxn ang="0">
                <a:pos x="30" y="167"/>
              </a:cxn>
              <a:cxn ang="0">
                <a:pos x="27" y="170"/>
              </a:cxn>
              <a:cxn ang="0">
                <a:pos x="27" y="219"/>
              </a:cxn>
              <a:cxn ang="0">
                <a:pos x="22" y="223"/>
              </a:cxn>
              <a:cxn ang="0">
                <a:pos x="3" y="223"/>
              </a:cxn>
              <a:cxn ang="0">
                <a:pos x="0" y="220"/>
              </a:cxn>
              <a:cxn ang="0">
                <a:pos x="0" y="130"/>
              </a:cxn>
              <a:cxn ang="0">
                <a:pos x="0" y="114"/>
              </a:cxn>
              <a:cxn ang="0">
                <a:pos x="1" y="110"/>
              </a:cxn>
              <a:cxn ang="0">
                <a:pos x="54" y="57"/>
              </a:cxn>
              <a:cxn ang="0">
                <a:pos x="55" y="56"/>
              </a:cxn>
              <a:cxn ang="0">
                <a:pos x="55" y="111"/>
              </a:cxn>
              <a:cxn ang="0">
                <a:pos x="110" y="56"/>
              </a:cxn>
              <a:cxn ang="0">
                <a:pos x="111" y="57"/>
              </a:cxn>
              <a:cxn ang="0">
                <a:pos x="111" y="59"/>
              </a:cxn>
              <a:cxn ang="0">
                <a:pos x="111" y="108"/>
              </a:cxn>
              <a:cxn ang="0">
                <a:pos x="114" y="112"/>
              </a:cxn>
              <a:cxn ang="0">
                <a:pos x="133" y="112"/>
              </a:cxn>
              <a:cxn ang="0">
                <a:pos x="136" y="109"/>
              </a:cxn>
              <a:cxn ang="0">
                <a:pos x="139" y="72"/>
              </a:cxn>
              <a:cxn ang="0">
                <a:pos x="141" y="35"/>
              </a:cxn>
              <a:cxn ang="0">
                <a:pos x="144" y="1"/>
              </a:cxn>
              <a:cxn ang="0">
                <a:pos x="145" y="0"/>
              </a:cxn>
              <a:cxn ang="0">
                <a:pos x="162" y="0"/>
              </a:cxn>
              <a:cxn ang="0">
                <a:pos x="164" y="1"/>
              </a:cxn>
              <a:cxn ang="0">
                <a:pos x="164" y="11"/>
              </a:cxn>
              <a:cxn ang="0">
                <a:pos x="167" y="50"/>
              </a:cxn>
              <a:cxn ang="0">
                <a:pos x="169" y="81"/>
              </a:cxn>
              <a:cxn ang="0">
                <a:pos x="171" y="109"/>
              </a:cxn>
              <a:cxn ang="0">
                <a:pos x="173" y="112"/>
              </a:cxn>
              <a:cxn ang="0">
                <a:pos x="180" y="106"/>
              </a:cxn>
              <a:cxn ang="0">
                <a:pos x="184" y="52"/>
              </a:cxn>
              <a:cxn ang="0">
                <a:pos x="187" y="2"/>
              </a:cxn>
              <a:cxn ang="0">
                <a:pos x="190" y="0"/>
              </a:cxn>
              <a:cxn ang="0">
                <a:pos x="205" y="0"/>
              </a:cxn>
              <a:cxn ang="0">
                <a:pos x="208" y="2"/>
              </a:cxn>
              <a:cxn ang="0">
                <a:pos x="210" y="43"/>
              </a:cxn>
              <a:cxn ang="0">
                <a:pos x="214" y="87"/>
              </a:cxn>
              <a:cxn ang="0">
                <a:pos x="215" y="109"/>
              </a:cxn>
              <a:cxn ang="0">
                <a:pos x="217" y="112"/>
              </a:cxn>
              <a:cxn ang="0">
                <a:pos x="223" y="112"/>
              </a:cxn>
              <a:cxn ang="0">
                <a:pos x="223" y="223"/>
              </a:cxn>
              <a:cxn ang="0">
                <a:pos x="56" y="223"/>
              </a:cxn>
            </a:cxnLst>
            <a:rect l="0" t="0" r="r" b="b"/>
            <a:pathLst>
              <a:path w="223" h="223">
                <a:moveTo>
                  <a:pt x="56" y="223"/>
                </a:moveTo>
                <a:cubicBezTo>
                  <a:pt x="56" y="222"/>
                  <a:pt x="56" y="221"/>
                  <a:pt x="56" y="220"/>
                </a:cubicBezTo>
                <a:cubicBezTo>
                  <a:pt x="56" y="203"/>
                  <a:pt x="56" y="187"/>
                  <a:pt x="56" y="170"/>
                </a:cubicBezTo>
                <a:cubicBezTo>
                  <a:pt x="56" y="168"/>
                  <a:pt x="55" y="167"/>
                  <a:pt x="53" y="167"/>
                </a:cubicBezTo>
                <a:cubicBezTo>
                  <a:pt x="45" y="167"/>
                  <a:pt x="38" y="167"/>
                  <a:pt x="30" y="167"/>
                </a:cubicBezTo>
                <a:cubicBezTo>
                  <a:pt x="28" y="167"/>
                  <a:pt x="27" y="168"/>
                  <a:pt x="27" y="170"/>
                </a:cubicBezTo>
                <a:cubicBezTo>
                  <a:pt x="27" y="186"/>
                  <a:pt x="27" y="202"/>
                  <a:pt x="27" y="219"/>
                </a:cubicBezTo>
                <a:cubicBezTo>
                  <a:pt x="27" y="223"/>
                  <a:pt x="27" y="223"/>
                  <a:pt x="22" y="223"/>
                </a:cubicBezTo>
                <a:cubicBezTo>
                  <a:pt x="16" y="223"/>
                  <a:pt x="9" y="223"/>
                  <a:pt x="3" y="223"/>
                </a:cubicBezTo>
                <a:cubicBezTo>
                  <a:pt x="0" y="223"/>
                  <a:pt x="0" y="223"/>
                  <a:pt x="0" y="220"/>
                </a:cubicBezTo>
                <a:cubicBezTo>
                  <a:pt x="0" y="190"/>
                  <a:pt x="0" y="160"/>
                  <a:pt x="0" y="130"/>
                </a:cubicBezTo>
                <a:cubicBezTo>
                  <a:pt x="0" y="125"/>
                  <a:pt x="0" y="119"/>
                  <a:pt x="0" y="114"/>
                </a:cubicBezTo>
                <a:cubicBezTo>
                  <a:pt x="0" y="112"/>
                  <a:pt x="0" y="111"/>
                  <a:pt x="1" y="110"/>
                </a:cubicBezTo>
                <a:cubicBezTo>
                  <a:pt x="19" y="93"/>
                  <a:pt x="36" y="75"/>
                  <a:pt x="54" y="57"/>
                </a:cubicBezTo>
                <a:cubicBezTo>
                  <a:pt x="54" y="57"/>
                  <a:pt x="55" y="57"/>
                  <a:pt x="55" y="56"/>
                </a:cubicBezTo>
                <a:cubicBezTo>
                  <a:pt x="55" y="75"/>
                  <a:pt x="55" y="93"/>
                  <a:pt x="55" y="111"/>
                </a:cubicBezTo>
                <a:cubicBezTo>
                  <a:pt x="74" y="93"/>
                  <a:pt x="92" y="74"/>
                  <a:pt x="110" y="56"/>
                </a:cubicBezTo>
                <a:cubicBezTo>
                  <a:pt x="111" y="56"/>
                  <a:pt x="111" y="56"/>
                  <a:pt x="111" y="57"/>
                </a:cubicBezTo>
                <a:cubicBezTo>
                  <a:pt x="111" y="57"/>
                  <a:pt x="111" y="58"/>
                  <a:pt x="111" y="59"/>
                </a:cubicBezTo>
                <a:cubicBezTo>
                  <a:pt x="111" y="76"/>
                  <a:pt x="111" y="92"/>
                  <a:pt x="111" y="108"/>
                </a:cubicBezTo>
                <a:cubicBezTo>
                  <a:pt x="111" y="112"/>
                  <a:pt x="111" y="112"/>
                  <a:pt x="114" y="112"/>
                </a:cubicBezTo>
                <a:cubicBezTo>
                  <a:pt x="121" y="112"/>
                  <a:pt x="127" y="112"/>
                  <a:pt x="133" y="112"/>
                </a:cubicBezTo>
                <a:cubicBezTo>
                  <a:pt x="135" y="112"/>
                  <a:pt x="136" y="111"/>
                  <a:pt x="136" y="109"/>
                </a:cubicBezTo>
                <a:cubicBezTo>
                  <a:pt x="137" y="97"/>
                  <a:pt x="138" y="84"/>
                  <a:pt x="139" y="72"/>
                </a:cubicBezTo>
                <a:cubicBezTo>
                  <a:pt x="139" y="60"/>
                  <a:pt x="140" y="47"/>
                  <a:pt x="141" y="35"/>
                </a:cubicBezTo>
                <a:cubicBezTo>
                  <a:pt x="142" y="24"/>
                  <a:pt x="143" y="12"/>
                  <a:pt x="144" y="1"/>
                </a:cubicBezTo>
                <a:cubicBezTo>
                  <a:pt x="144" y="1"/>
                  <a:pt x="145" y="0"/>
                  <a:pt x="145" y="0"/>
                </a:cubicBezTo>
                <a:cubicBezTo>
                  <a:pt x="151" y="0"/>
                  <a:pt x="156" y="0"/>
                  <a:pt x="162" y="0"/>
                </a:cubicBezTo>
                <a:cubicBezTo>
                  <a:pt x="162" y="0"/>
                  <a:pt x="163" y="1"/>
                  <a:pt x="164" y="1"/>
                </a:cubicBezTo>
                <a:cubicBezTo>
                  <a:pt x="164" y="5"/>
                  <a:pt x="164" y="8"/>
                  <a:pt x="164" y="11"/>
                </a:cubicBezTo>
                <a:cubicBezTo>
                  <a:pt x="165" y="24"/>
                  <a:pt x="166" y="37"/>
                  <a:pt x="167" y="50"/>
                </a:cubicBezTo>
                <a:cubicBezTo>
                  <a:pt x="168" y="60"/>
                  <a:pt x="168" y="71"/>
                  <a:pt x="169" y="81"/>
                </a:cubicBezTo>
                <a:cubicBezTo>
                  <a:pt x="170" y="90"/>
                  <a:pt x="170" y="100"/>
                  <a:pt x="171" y="109"/>
                </a:cubicBezTo>
                <a:cubicBezTo>
                  <a:pt x="171" y="111"/>
                  <a:pt x="172" y="112"/>
                  <a:pt x="173" y="112"/>
                </a:cubicBezTo>
                <a:cubicBezTo>
                  <a:pt x="179" y="112"/>
                  <a:pt x="180" y="112"/>
                  <a:pt x="180" y="106"/>
                </a:cubicBezTo>
                <a:cubicBezTo>
                  <a:pt x="181" y="88"/>
                  <a:pt x="183" y="70"/>
                  <a:pt x="184" y="52"/>
                </a:cubicBezTo>
                <a:cubicBezTo>
                  <a:pt x="185" y="35"/>
                  <a:pt x="186" y="19"/>
                  <a:pt x="187" y="2"/>
                </a:cubicBezTo>
                <a:cubicBezTo>
                  <a:pt x="188" y="0"/>
                  <a:pt x="188" y="0"/>
                  <a:pt x="190" y="0"/>
                </a:cubicBezTo>
                <a:cubicBezTo>
                  <a:pt x="195" y="0"/>
                  <a:pt x="200" y="0"/>
                  <a:pt x="205" y="0"/>
                </a:cubicBezTo>
                <a:cubicBezTo>
                  <a:pt x="207" y="0"/>
                  <a:pt x="208" y="0"/>
                  <a:pt x="208" y="2"/>
                </a:cubicBezTo>
                <a:cubicBezTo>
                  <a:pt x="209" y="15"/>
                  <a:pt x="209" y="29"/>
                  <a:pt x="210" y="43"/>
                </a:cubicBezTo>
                <a:cubicBezTo>
                  <a:pt x="212" y="58"/>
                  <a:pt x="213" y="72"/>
                  <a:pt x="214" y="87"/>
                </a:cubicBezTo>
                <a:cubicBezTo>
                  <a:pt x="214" y="95"/>
                  <a:pt x="215" y="102"/>
                  <a:pt x="215" y="109"/>
                </a:cubicBezTo>
                <a:cubicBezTo>
                  <a:pt x="215" y="111"/>
                  <a:pt x="216" y="112"/>
                  <a:pt x="217" y="112"/>
                </a:cubicBezTo>
                <a:cubicBezTo>
                  <a:pt x="219" y="112"/>
                  <a:pt x="221" y="112"/>
                  <a:pt x="223" y="112"/>
                </a:cubicBezTo>
                <a:cubicBezTo>
                  <a:pt x="223" y="149"/>
                  <a:pt x="223" y="186"/>
                  <a:pt x="223" y="223"/>
                </a:cubicBezTo>
                <a:cubicBezTo>
                  <a:pt x="167" y="223"/>
                  <a:pt x="112" y="223"/>
                  <a:pt x="56" y="223"/>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3" name="Rounded Rectangle 32"/>
          <p:cNvSpPr/>
          <p:nvPr/>
        </p:nvSpPr>
        <p:spPr>
          <a:xfrm>
            <a:off x="7010675" y="4823259"/>
            <a:ext cx="2555459" cy="1344580"/>
          </a:xfrm>
          <a:prstGeom prst="round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n-US" sz="1000" dirty="0" err="1" smtClean="0">
                <a:solidFill>
                  <a:schemeClr val="bg1"/>
                </a:solidFill>
              </a:rPr>
              <a:t>Contrat</a:t>
            </a:r>
            <a:r>
              <a:rPr lang="en-US" sz="1000" dirty="0" smtClean="0">
                <a:solidFill>
                  <a:schemeClr val="bg1"/>
                </a:solidFill>
              </a:rPr>
              <a:t> local</a:t>
            </a:r>
          </a:p>
          <a:p>
            <a:pPr algn="ctr"/>
            <a:r>
              <a:rPr lang="en-US" sz="1000" dirty="0" err="1" smtClean="0">
                <a:solidFill>
                  <a:schemeClr val="bg1"/>
                </a:solidFill>
              </a:rPr>
              <a:t>Sécurité</a:t>
            </a:r>
            <a:r>
              <a:rPr lang="en-US" sz="1000" dirty="0" smtClean="0">
                <a:solidFill>
                  <a:schemeClr val="bg1"/>
                </a:solidFill>
              </a:rPr>
              <a:t> </a:t>
            </a:r>
            <a:r>
              <a:rPr lang="en-US" sz="1000" dirty="0" err="1" smtClean="0">
                <a:solidFill>
                  <a:schemeClr val="bg1"/>
                </a:solidFill>
              </a:rPr>
              <a:t>sociale</a:t>
            </a:r>
            <a:r>
              <a:rPr lang="en-US" sz="1000" dirty="0" smtClean="0">
                <a:solidFill>
                  <a:schemeClr val="bg1"/>
                </a:solidFill>
              </a:rPr>
              <a:t> </a:t>
            </a:r>
            <a:r>
              <a:rPr lang="en-US" sz="1000" dirty="0" err="1" smtClean="0">
                <a:solidFill>
                  <a:schemeClr val="bg1"/>
                </a:solidFill>
              </a:rPr>
              <a:t>luxembourgeoise</a:t>
            </a:r>
            <a:endParaRPr lang="en-US" sz="1000" dirty="0" smtClean="0">
              <a:solidFill>
                <a:schemeClr val="bg1"/>
              </a:solidFill>
            </a:endParaRPr>
          </a:p>
          <a:p>
            <a:pPr algn="ctr"/>
            <a:r>
              <a:rPr lang="en-US" sz="1000" dirty="0" err="1" smtClean="0">
                <a:solidFill>
                  <a:schemeClr val="bg1"/>
                </a:solidFill>
              </a:rPr>
              <a:t>Résident</a:t>
            </a:r>
            <a:r>
              <a:rPr lang="en-US" sz="1000" dirty="0" smtClean="0">
                <a:solidFill>
                  <a:schemeClr val="bg1"/>
                </a:solidFill>
              </a:rPr>
              <a:t> </a:t>
            </a:r>
            <a:r>
              <a:rPr lang="en-US" sz="1000" dirty="0" err="1" smtClean="0">
                <a:solidFill>
                  <a:schemeClr val="bg1"/>
                </a:solidFill>
              </a:rPr>
              <a:t>en</a:t>
            </a:r>
            <a:r>
              <a:rPr lang="en-US" sz="1000" dirty="0" smtClean="0">
                <a:solidFill>
                  <a:schemeClr val="bg1"/>
                </a:solidFill>
              </a:rPr>
              <a:t> France</a:t>
            </a:r>
          </a:p>
        </p:txBody>
      </p:sp>
    </p:spTree>
    <p:extLst>
      <p:ext uri="{BB962C8B-B14F-4D97-AF65-F5344CB8AC3E}">
        <p14:creationId xmlns:p14="http://schemas.microsoft.com/office/powerpoint/2010/main" val="214632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CREATEDBY" val="Global PowerPoint Toolbar"/>
  <p:tag name="TOOLBARVERSION" val="5.1"/>
  <p:tag name="TYPE" val="FullPage"/>
  <p:tag name="KEYWORD" val="FULL-PAGE"/>
  <p:tag name="TEMPLATEVERSION" val="29/12/2017 07:53:33"/>
</p:tagLst>
</file>

<file path=ppt/tags/tag2.xml><?xml version="1.0" encoding="utf-8"?>
<p:tagLst xmlns:a="http://schemas.openxmlformats.org/drawingml/2006/main" xmlns:r="http://schemas.openxmlformats.org/officeDocument/2006/relationships" xmlns:p="http://schemas.openxmlformats.org/presentationml/2006/main">
  <p:tag name="ADV_TOP" val="497.6471"/>
  <p:tag name="ADV_LEFT" val="121.9184"/>
  <p:tag name="ADV_HEIGHT" val="29.19685"/>
  <p:tag name="ADV_WIDTH" val="538.937"/>
  <p:tag name="ADV_COPYRIGHT" val="TRU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ADV_TOP" val="112"/>
  <p:tag name="ADV_LEFT" val="88.75008"/>
  <p:tag name="ADV_HEIGHT" val="343.8758"/>
  <p:tag name="ADV_WIDTH" val="600.7893"/>
</p:tagLst>
</file>

<file path=ppt/tags/tag6.xml><?xml version="1.0" encoding="utf-8"?>
<p:tagLst xmlns:a="http://schemas.openxmlformats.org/drawingml/2006/main" xmlns:r="http://schemas.openxmlformats.org/officeDocument/2006/relationships" xmlns:p="http://schemas.openxmlformats.org/presentationml/2006/main">
  <p:tag name="COPYRIGHT1" val="TRUE"/>
</p:tagLst>
</file>

<file path=ppt/theme/theme1.xml><?xml version="1.0" encoding="utf-8"?>
<a:theme xmlns:a="http://schemas.openxmlformats.org/drawingml/2006/main" name="KPMG_Talkbook_4x3_1021_2015">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lstStyle>
        <a:defPPr algn="ctr">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10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Talkbook Full-page Template.potx" id="{963CA74E-9E1B-4595-9853-5373302BE195}" vid="{5CDD93D8-7866-43FE-9F2F-08FBA004EC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KPMG Talkbook Full-page Template</Template>
  <TotalTime>2105</TotalTime>
  <Words>996</Words>
  <Application>Microsoft Office PowerPoint</Application>
  <PresentationFormat>A4 Paper (210x297 mm)</PresentationFormat>
  <Paragraphs>230</Paragraphs>
  <Slides>25</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3" baseType="lpstr">
      <vt:lpstr>Arial</vt:lpstr>
      <vt:lpstr>Calibri</vt:lpstr>
      <vt:lpstr>KPMG Extralight</vt:lpstr>
      <vt:lpstr>KPMG Thin</vt:lpstr>
      <vt:lpstr>Verdana</vt:lpstr>
      <vt:lpstr>Wingdings</vt:lpstr>
      <vt:lpstr>KPMG_Talkbook_4x3_1021_2015</vt:lpstr>
      <vt:lpstr>think-cell Folie</vt:lpstr>
      <vt:lpstr>Les défis de la mobilité en 2019 </vt:lpstr>
      <vt:lpstr>Agenda</vt:lpstr>
      <vt:lpstr>Introduction</vt:lpstr>
      <vt:lpstr>Les principales formes de mobilité </vt:lpstr>
      <vt:lpstr>Fiscalité et sécurité sociale</vt:lpstr>
      <vt:lpstr>Fiscalité des frontaliers</vt:lpstr>
      <vt:lpstr>Sécurité sociale dans le contexte international</vt:lpstr>
      <vt:lpstr>Cas pratiques</vt:lpstr>
      <vt:lpstr>Hypothèses de départ – Scénario n°1</vt:lpstr>
      <vt:lpstr>Arrivée au Luxembourg – Scénario n°1</vt:lpstr>
      <vt:lpstr>Formalités administratives</vt:lpstr>
      <vt:lpstr>Hypothèses de depart - Scénario n°2</vt:lpstr>
      <vt:lpstr>Arrivée au Luxembourg – Scénario n°2</vt:lpstr>
      <vt:lpstr>Formalités administratives</vt:lpstr>
      <vt:lpstr>Hypothèses de départ – Scénario n°3</vt:lpstr>
      <vt:lpstr>Détachement au Luxembourg – Scénario n°3</vt:lpstr>
      <vt:lpstr>Formalités administratives</vt:lpstr>
      <vt:lpstr>Conclusion</vt:lpstr>
      <vt:lpstr>Brexit is coming…</vt:lpstr>
      <vt:lpstr>KPMG Tax Calculator                 https://www.kpmgtaxcalculator.lu/ </vt:lpstr>
      <vt:lpstr>Avantages du KPMG Tax Calculator</vt:lpstr>
      <vt:lpstr>PowerPoint Presentation</vt:lpstr>
      <vt:lpstr>Merci</vt:lpstr>
      <vt:lpstr>PowerPoint Presentation</vt:lpstr>
      <vt:lpstr>PowerPoint Presentation</vt:lpstr>
    </vt:vector>
  </TitlesOfParts>
  <Company>KPMG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défis de la mobilité en 2019</dc:title>
  <dc:creator>Galand, Caroline</dc:creator>
  <cp:lastModifiedBy>Galand, Caroline</cp:lastModifiedBy>
  <cp:revision>128</cp:revision>
  <cp:lastPrinted>2018-11-09T10:02:08Z</cp:lastPrinted>
  <dcterms:created xsi:type="dcterms:W3CDTF">2018-11-07T14:26:32Z</dcterms:created>
  <dcterms:modified xsi:type="dcterms:W3CDTF">2018-11-22T13:54:36Z</dcterms:modified>
  <cp:category>KPMG Confidential</cp:category>
</cp:coreProperties>
</file>